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78" r:id="rId7"/>
    <p:sldId id="260" r:id="rId8"/>
    <p:sldId id="264" r:id="rId9"/>
    <p:sldId id="265" r:id="rId10"/>
    <p:sldId id="267" r:id="rId11"/>
    <p:sldId id="266" r:id="rId12"/>
    <p:sldId id="262" r:id="rId13"/>
    <p:sldId id="263" r:id="rId14"/>
    <p:sldId id="283" r:id="rId15"/>
    <p:sldId id="281" r:id="rId16"/>
    <p:sldId id="284" r:id="rId17"/>
    <p:sldId id="285" r:id="rId18"/>
    <p:sldId id="274" r:id="rId19"/>
    <p:sldId id="275" r:id="rId20"/>
    <p:sldId id="276" r:id="rId21"/>
    <p:sldId id="277" r:id="rId22"/>
    <p:sldId id="279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98544-4BD9-40BB-A5A8-FECCAF5433AD}" v="231" dt="2021-12-09T08:26:03.158"/>
    <p1510:client id="{43F92173-0CCE-7648-A6E0-7FFEF244CDCD}" v="285" dt="2021-12-10T12:36:51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el Verdult" userId="459124fd-a614-4c28-91b5-32520f9a4f92" providerId="ADAL" clId="{53A81944-3265-4AC2-B05B-93FAB06815D3}"/>
    <pc:docChg chg="undo redo custSel addSld delSld modSld sldOrd addMainMaster delMainMaster">
      <pc:chgData name="Camiel Verdult" userId="459124fd-a614-4c28-91b5-32520f9a4f92" providerId="ADAL" clId="{53A81944-3265-4AC2-B05B-93FAB06815D3}" dt="2021-12-06T21:40:26.835" v="3724" actId="962"/>
      <pc:docMkLst>
        <pc:docMk/>
      </pc:docMkLst>
      <pc:sldChg chg="addSp modSp mod modMedia setBg modClrScheme chgLayout">
        <pc:chgData name="Camiel Verdult" userId="459124fd-a614-4c28-91b5-32520f9a4f92" providerId="ADAL" clId="{53A81944-3265-4AC2-B05B-93FAB06815D3}" dt="2021-12-06T11:27:58.252" v="85" actId="20577"/>
        <pc:sldMkLst>
          <pc:docMk/>
          <pc:sldMk cId="386902438" sldId="256"/>
        </pc:sldMkLst>
        <pc:spChg chg="mod">
          <ac:chgData name="Camiel Verdult" userId="459124fd-a614-4c28-91b5-32520f9a4f92" providerId="ADAL" clId="{53A81944-3265-4AC2-B05B-93FAB06815D3}" dt="2021-12-06T11:27:49.746" v="40" actId="20577"/>
          <ac:spMkLst>
            <pc:docMk/>
            <pc:sldMk cId="386902438" sldId="256"/>
            <ac:spMk id="2" creationId="{0D416467-1662-4CAC-B057-2AC8AE455385}"/>
          </ac:spMkLst>
        </pc:spChg>
        <pc:spChg chg="mod">
          <ac:chgData name="Camiel Verdult" userId="459124fd-a614-4c28-91b5-32520f9a4f92" providerId="ADAL" clId="{53A81944-3265-4AC2-B05B-93FAB06815D3}" dt="2021-12-06T11:27:58.252" v="85" actId="20577"/>
          <ac:spMkLst>
            <pc:docMk/>
            <pc:sldMk cId="386902438" sldId="256"/>
            <ac:spMk id="3" creationId="{809864B7-42FD-412C-A6ED-86437ECAE8A1}"/>
          </ac:spMkLst>
        </pc:spChg>
        <pc:spChg chg="add">
          <ac:chgData name="Camiel Verdult" userId="459124fd-a614-4c28-91b5-32520f9a4f92" providerId="ADAL" clId="{53A81944-3265-4AC2-B05B-93FAB06815D3}" dt="2021-12-06T11:27:32.265" v="0" actId="26606"/>
          <ac:spMkLst>
            <pc:docMk/>
            <pc:sldMk cId="386902438" sldId="256"/>
            <ac:spMk id="9" creationId="{AC8EEB0F-BA72-49AC-956F-331B60FDE79E}"/>
          </ac:spMkLst>
        </pc:spChg>
        <pc:spChg chg="add">
          <ac:chgData name="Camiel Verdult" userId="459124fd-a614-4c28-91b5-32520f9a4f92" providerId="ADAL" clId="{53A81944-3265-4AC2-B05B-93FAB06815D3}" dt="2021-12-06T11:27:32.265" v="0" actId="26606"/>
          <ac:spMkLst>
            <pc:docMk/>
            <pc:sldMk cId="386902438" sldId="256"/>
            <ac:spMk id="11" creationId="{14543B09-440D-4F57-BCB0-A4FCC922D80E}"/>
          </ac:spMkLst>
        </pc:spChg>
        <pc:spChg chg="add">
          <ac:chgData name="Camiel Verdult" userId="459124fd-a614-4c28-91b5-32520f9a4f92" providerId="ADAL" clId="{53A81944-3265-4AC2-B05B-93FAB06815D3}" dt="2021-12-06T11:27:32.265" v="0" actId="26606"/>
          <ac:spMkLst>
            <pc:docMk/>
            <pc:sldMk cId="386902438" sldId="256"/>
            <ac:spMk id="13" creationId="{0EE80047-1219-42E8-86D3-94F51205039D}"/>
          </ac:spMkLst>
        </pc:spChg>
        <pc:spChg chg="add">
          <ac:chgData name="Camiel Verdult" userId="459124fd-a614-4c28-91b5-32520f9a4f92" providerId="ADAL" clId="{53A81944-3265-4AC2-B05B-93FAB06815D3}" dt="2021-12-06T11:27:32.265" v="0" actId="26606"/>
          <ac:spMkLst>
            <pc:docMk/>
            <pc:sldMk cId="386902438" sldId="256"/>
            <ac:spMk id="15" creationId="{E83B29B1-18A6-4A7A-A498-90E521667991}"/>
          </ac:spMkLst>
        </pc:spChg>
        <pc:picChg chg="add mod">
          <ac:chgData name="Camiel Verdult" userId="459124fd-a614-4c28-91b5-32520f9a4f92" providerId="ADAL" clId="{53A81944-3265-4AC2-B05B-93FAB06815D3}" dt="2021-12-06T11:27:38.189" v="3" actId="27614"/>
          <ac:picMkLst>
            <pc:docMk/>
            <pc:sldMk cId="386902438" sldId="256"/>
            <ac:picMk id="4" creationId="{9F181F8E-A7AE-4831-A3C5-132A2110EC84}"/>
          </ac:picMkLst>
        </pc:picChg>
      </pc:sldChg>
      <pc:sldChg chg="addSp delSp modSp new mod setBg">
        <pc:chgData name="Camiel Verdult" userId="459124fd-a614-4c28-91b5-32520f9a4f92" providerId="ADAL" clId="{53A81944-3265-4AC2-B05B-93FAB06815D3}" dt="2021-12-06T11:38:27.492" v="339" actId="26606"/>
        <pc:sldMkLst>
          <pc:docMk/>
          <pc:sldMk cId="260945753" sldId="257"/>
        </pc:sldMkLst>
        <pc:spChg chg="mo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2" creationId="{F62A01D6-CF0F-42E9-93C2-DF9D9A9CF714}"/>
          </ac:spMkLst>
        </pc:spChg>
        <pc:spChg chg="add del mo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3" creationId="{DC53F5D5-776C-4B9B-8137-427230BAFE6D}"/>
          </ac:spMkLst>
        </pc:spChg>
        <pc:spChg chg="add del">
          <ac:chgData name="Camiel Verdult" userId="459124fd-a614-4c28-91b5-32520f9a4f92" providerId="ADAL" clId="{53A81944-3265-4AC2-B05B-93FAB06815D3}" dt="2021-12-06T11:29:04.861" v="102"/>
          <ac:spMkLst>
            <pc:docMk/>
            <pc:sldMk cId="260945753" sldId="257"/>
            <ac:spMk id="4" creationId="{5589E1CA-7C7F-4F2F-9B7D-5E39DA1D6315}"/>
          </ac:spMkLst>
        </pc:spChg>
        <pc:spChg chg="ad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8" creationId="{22F24225-0E3A-40A5-A927-CEFC144381AA}"/>
          </ac:spMkLst>
        </pc:spChg>
        <pc:spChg chg="add del">
          <ac:chgData name="Camiel Verdult" userId="459124fd-a614-4c28-91b5-32520f9a4f92" providerId="ADAL" clId="{53A81944-3265-4AC2-B05B-93FAB06815D3}" dt="2021-12-06T11:38:27.481" v="338" actId="26606"/>
          <ac:spMkLst>
            <pc:docMk/>
            <pc:sldMk cId="260945753" sldId="257"/>
            <ac:spMk id="9" creationId="{47FC6A8B-34F9-40FB-AA2D-E34168F52850}"/>
          </ac:spMkLst>
        </pc:spChg>
        <pc:spChg chg="ad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10" creationId="{5B02B8FB-EF36-4677-B5B5-E9B989F25EBC}"/>
          </ac:spMkLst>
        </pc:spChg>
        <pc:spChg chg="add del">
          <ac:chgData name="Camiel Verdult" userId="459124fd-a614-4c28-91b5-32520f9a4f92" providerId="ADAL" clId="{53A81944-3265-4AC2-B05B-93FAB06815D3}" dt="2021-12-06T11:38:27.481" v="338" actId="26606"/>
          <ac:spMkLst>
            <pc:docMk/>
            <pc:sldMk cId="260945753" sldId="257"/>
            <ac:spMk id="11" creationId="{1EC86DB4-572A-4F71-AF8A-2395B4CA779F}"/>
          </ac:spMkLst>
        </pc:spChg>
        <pc:spChg chg="ad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12" creationId="{BE30D5C6-EC5C-4D78-8689-1B6822BFF71A}"/>
          </ac:spMkLst>
        </pc:spChg>
        <pc:spChg chg="add del">
          <ac:chgData name="Camiel Verdult" userId="459124fd-a614-4c28-91b5-32520f9a4f92" providerId="ADAL" clId="{53A81944-3265-4AC2-B05B-93FAB06815D3}" dt="2021-12-06T11:38:27.481" v="338" actId="26606"/>
          <ac:spMkLst>
            <pc:docMk/>
            <pc:sldMk cId="260945753" sldId="257"/>
            <ac:spMk id="13" creationId="{71BA53A4-C4B7-4189-9FC1-6350B1AB5DFE}"/>
          </ac:spMkLst>
        </pc:spChg>
        <pc:spChg chg="ad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14" creationId="{12A73499-12A4-4080-B0DE-351867697F87}"/>
          </ac:spMkLst>
        </pc:spChg>
        <pc:spChg chg="add del">
          <ac:chgData name="Camiel Verdult" userId="459124fd-a614-4c28-91b5-32520f9a4f92" providerId="ADAL" clId="{53A81944-3265-4AC2-B05B-93FAB06815D3}" dt="2021-12-06T11:38:27.481" v="338" actId="26606"/>
          <ac:spMkLst>
            <pc:docMk/>
            <pc:sldMk cId="260945753" sldId="257"/>
            <ac:spMk id="15" creationId="{5558AD6E-B070-4640-AA07-87E208983ED8}"/>
          </ac:spMkLst>
        </pc:spChg>
        <pc:spChg chg="ad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16" creationId="{60A52FE6-BB17-4BE4-BFA1-8896FD7CFABA}"/>
          </ac:spMkLst>
        </pc:spChg>
        <pc:spChg chg="add del">
          <ac:chgData name="Camiel Verdult" userId="459124fd-a614-4c28-91b5-32520f9a4f92" providerId="ADAL" clId="{53A81944-3265-4AC2-B05B-93FAB06815D3}" dt="2021-12-06T11:38:27.481" v="338" actId="26606"/>
          <ac:spMkLst>
            <pc:docMk/>
            <pc:sldMk cId="260945753" sldId="257"/>
            <ac:spMk id="17" creationId="{36ACFB69-D148-449E-AC5A-C55AA20A7F7F}"/>
          </ac:spMkLst>
        </pc:spChg>
        <pc:spChg chg="ad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18" creationId="{A7BBF837-70DD-4FFD-A87C-FAD1F5D8AB4C}"/>
          </ac:spMkLst>
        </pc:spChg>
        <pc:spChg chg="ad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19" creationId="{DC53F5D5-776C-4B9B-8137-427230BAFE6D}"/>
          </ac:spMkLst>
        </pc:spChg>
        <pc:spChg chg="ad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20" creationId="{CE5EB792-CB0B-44C0-9561-24A263D874DA}"/>
          </ac:spMkLst>
        </pc:spChg>
        <pc:spChg chg="add">
          <ac:chgData name="Camiel Verdult" userId="459124fd-a614-4c28-91b5-32520f9a4f92" providerId="ADAL" clId="{53A81944-3265-4AC2-B05B-93FAB06815D3}" dt="2021-12-06T11:38:27.492" v="339" actId="26606"/>
          <ac:spMkLst>
            <pc:docMk/>
            <pc:sldMk cId="260945753" sldId="257"/>
            <ac:spMk id="22" creationId="{C0FB4A96-0FD5-4642-8CE2-57623A3A42D4}"/>
          </ac:spMkLst>
        </pc:spChg>
        <pc:graphicFrameChg chg="add del">
          <ac:chgData name="Camiel Verdult" userId="459124fd-a614-4c28-91b5-32520f9a4f92" providerId="ADAL" clId="{53A81944-3265-4AC2-B05B-93FAB06815D3}" dt="2021-12-06T11:38:27.481" v="338" actId="26606"/>
          <ac:graphicFrameMkLst>
            <pc:docMk/>
            <pc:sldMk cId="260945753" sldId="257"/>
            <ac:graphicFrameMk id="5" creationId="{D308B7AD-1E5B-4593-B8A4-E34D2F9AF7AE}"/>
          </ac:graphicFrameMkLst>
        </pc:graphicFrameChg>
      </pc:sldChg>
      <pc:sldChg chg="addSp delSp modSp new mod setBg">
        <pc:chgData name="Camiel Verdult" userId="459124fd-a614-4c28-91b5-32520f9a4f92" providerId="ADAL" clId="{53A81944-3265-4AC2-B05B-93FAB06815D3}" dt="2021-12-06T11:39:40.616" v="358" actId="1076"/>
        <pc:sldMkLst>
          <pc:docMk/>
          <pc:sldMk cId="2898645386" sldId="258"/>
        </pc:sldMkLst>
        <pc:spChg chg="mod ord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2" creationId="{42224C45-C759-4B95-BF2B-7AEE6B9C02D3}"/>
          </ac:spMkLst>
        </pc:spChg>
        <pc:spChg chg="del">
          <ac:chgData name="Camiel Verdult" userId="459124fd-a614-4c28-91b5-32520f9a4f92" providerId="ADAL" clId="{53A81944-3265-4AC2-B05B-93FAB06815D3}" dt="2021-12-06T11:38:04.238" v="331" actId="931"/>
          <ac:spMkLst>
            <pc:docMk/>
            <pc:sldMk cId="2898645386" sldId="258"/>
            <ac:spMk id="3" creationId="{4039C230-FB60-4967-AB24-4311C73E0934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10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12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14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16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18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20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22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24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26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28" creationId="{391F8D69-709A-4575-A393-B4C26481AF3B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30" creationId="{C87A50C4-1191-461A-9E09-C8057F2AF01F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32" creationId="{BC87DA9F-8DB2-4D48-8716-A928FBB8A5D2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34" creationId="{195EA065-AC5D-431D-927E-87FF05884866}"/>
          </ac:spMkLst>
        </pc:spChg>
        <pc:spChg chg="add del">
          <ac:chgData name="Camiel Verdult" userId="459124fd-a614-4c28-91b5-32520f9a4f92" providerId="ADAL" clId="{53A81944-3265-4AC2-B05B-93FAB06815D3}" dt="2021-12-06T11:38:12.411" v="335" actId="26606"/>
          <ac:spMkLst>
            <pc:docMk/>
            <pc:sldMk cId="2898645386" sldId="258"/>
            <ac:spMk id="36" creationId="{46934B3C-D73F-4CD0-95B1-0244D662D1C7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38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39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0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1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2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3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4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5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6" creationId="{AC8EEB0F-BA72-49AC-956F-331B60FDE79E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7" creationId="{8CC700D5-9809-43F4-89D5-7DBBCB0DCC10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8" creationId="{C7163242-6303-46DC-BAC1-2A204F061321}"/>
          </ac:spMkLst>
        </pc:spChg>
        <pc:spChg chg="add del">
          <ac:chgData name="Camiel Verdult" userId="459124fd-a614-4c28-91b5-32520f9a4f92" providerId="ADAL" clId="{53A81944-3265-4AC2-B05B-93FAB06815D3}" dt="2021-12-06T11:38:39.381" v="346" actId="26606"/>
          <ac:spMkLst>
            <pc:docMk/>
            <pc:sldMk cId="2898645386" sldId="258"/>
            <ac:spMk id="49" creationId="{805C4C40-D70E-4C4F-B228-98A0A6132603}"/>
          </ac:spMkLst>
        </pc:spChg>
        <pc:spChg chg="add del">
          <ac:chgData name="Camiel Verdult" userId="459124fd-a614-4c28-91b5-32520f9a4f92" providerId="ADAL" clId="{53A81944-3265-4AC2-B05B-93FAB06815D3}" dt="2021-12-06T11:38:34.969" v="343" actId="26606"/>
          <ac:spMkLst>
            <pc:docMk/>
            <pc:sldMk cId="2898645386" sldId="258"/>
            <ac:spMk id="53" creationId="{270379E8-8444-40F3-B737-8F8F4514E19E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54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56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58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60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62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64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66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68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70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72" creationId="{391F8D69-709A-4575-A393-B4C26481AF3B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74" creationId="{C87A50C4-1191-461A-9E09-C8057F2AF01F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76" creationId="{BC87DA9F-8DB2-4D48-8716-A928FBB8A5D2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78" creationId="{195EA065-AC5D-431D-927E-87FF05884866}"/>
          </ac:spMkLst>
        </pc:spChg>
        <pc:spChg chg="add del">
          <ac:chgData name="Camiel Verdult" userId="459124fd-a614-4c28-91b5-32520f9a4f92" providerId="ADAL" clId="{53A81944-3265-4AC2-B05B-93FAB06815D3}" dt="2021-12-06T11:38:33.330" v="341" actId="26606"/>
          <ac:spMkLst>
            <pc:docMk/>
            <pc:sldMk cId="2898645386" sldId="258"/>
            <ac:spMk id="80" creationId="{46934B3C-D73F-4CD0-95B1-0244D662D1C7}"/>
          </ac:spMkLst>
        </pc:spChg>
        <pc:spChg chg="add del">
          <ac:chgData name="Camiel Verdult" userId="459124fd-a614-4c28-91b5-32520f9a4f92" providerId="ADAL" clId="{53A81944-3265-4AC2-B05B-93FAB06815D3}" dt="2021-12-06T11:38:34.969" v="343" actId="26606"/>
          <ac:spMkLst>
            <pc:docMk/>
            <pc:sldMk cId="2898645386" sldId="258"/>
            <ac:spMk id="82" creationId="{8181FC64-B306-4821-98E2-780662EFC486}"/>
          </ac:spMkLst>
        </pc:spChg>
        <pc:spChg chg="add del">
          <ac:chgData name="Camiel Verdult" userId="459124fd-a614-4c28-91b5-32520f9a4f92" providerId="ADAL" clId="{53A81944-3265-4AC2-B05B-93FAB06815D3}" dt="2021-12-06T11:38:34.969" v="343" actId="26606"/>
          <ac:spMkLst>
            <pc:docMk/>
            <pc:sldMk cId="2898645386" sldId="258"/>
            <ac:spMk id="83" creationId="{BC0385E9-02B2-4941-889A-EAD43F5BB0A3}"/>
          </ac:spMkLst>
        </pc:spChg>
        <pc:spChg chg="add del">
          <ac:chgData name="Camiel Verdult" userId="459124fd-a614-4c28-91b5-32520f9a4f92" providerId="ADAL" clId="{53A81944-3265-4AC2-B05B-93FAB06815D3}" dt="2021-12-06T11:38:34.969" v="343" actId="26606"/>
          <ac:spMkLst>
            <pc:docMk/>
            <pc:sldMk cId="2898645386" sldId="258"/>
            <ac:spMk id="84" creationId="{829A1E2C-5AC8-40FC-99E9-832069D39792}"/>
          </ac:spMkLst>
        </pc:spChg>
        <pc:spChg chg="add del">
          <ac:chgData name="Camiel Verdult" userId="459124fd-a614-4c28-91b5-32520f9a4f92" providerId="ADAL" clId="{53A81944-3265-4AC2-B05B-93FAB06815D3}" dt="2021-12-06T11:38:34.969" v="343" actId="26606"/>
          <ac:spMkLst>
            <pc:docMk/>
            <pc:sldMk cId="2898645386" sldId="258"/>
            <ac:spMk id="85" creationId="{55C54A75-E44A-4147-B9D0-FF46CFD31612}"/>
          </ac:spMkLst>
        </pc:spChg>
        <pc:spChg chg="add del">
          <ac:chgData name="Camiel Verdult" userId="459124fd-a614-4c28-91b5-32520f9a4f92" providerId="ADAL" clId="{53A81944-3265-4AC2-B05B-93FAB06815D3}" dt="2021-12-06T11:38:39.363" v="345" actId="26606"/>
          <ac:spMkLst>
            <pc:docMk/>
            <pc:sldMk cId="2898645386" sldId="258"/>
            <ac:spMk id="87" creationId="{AC14302F-E955-47D0-A56B-D1D1A6953B51}"/>
          </ac:spMkLst>
        </pc:spChg>
        <pc:spChg chg="add del">
          <ac:chgData name="Camiel Verdult" userId="459124fd-a614-4c28-91b5-32520f9a4f92" providerId="ADAL" clId="{53A81944-3265-4AC2-B05B-93FAB06815D3}" dt="2021-12-06T11:38:39.363" v="345" actId="26606"/>
          <ac:spMkLst>
            <pc:docMk/>
            <pc:sldMk cId="2898645386" sldId="258"/>
            <ac:spMk id="88" creationId="{0A36CE68-CB3C-4699-9422-3073853CB669}"/>
          </ac:spMkLst>
        </pc:spChg>
        <pc:spChg chg="add del">
          <ac:chgData name="Camiel Verdult" userId="459124fd-a614-4c28-91b5-32520f9a4f92" providerId="ADAL" clId="{53A81944-3265-4AC2-B05B-93FAB06815D3}" dt="2021-12-06T11:38:39.363" v="345" actId="26606"/>
          <ac:spMkLst>
            <pc:docMk/>
            <pc:sldMk cId="2898645386" sldId="258"/>
            <ac:spMk id="89" creationId="{F356DA69-4637-40FE-A14B-5213BBB585D9}"/>
          </ac:spMkLst>
        </pc:spChg>
        <pc:spChg chg="add del">
          <ac:chgData name="Camiel Verdult" userId="459124fd-a614-4c28-91b5-32520f9a4f92" providerId="ADAL" clId="{53A81944-3265-4AC2-B05B-93FAB06815D3}" dt="2021-12-06T11:38:39.363" v="345" actId="26606"/>
          <ac:spMkLst>
            <pc:docMk/>
            <pc:sldMk cId="2898645386" sldId="258"/>
            <ac:spMk id="90" creationId="{364D709A-6610-48B7-9F98-AFA02ECBA191}"/>
          </ac:spMkLst>
        </pc:spChg>
        <pc:spChg chg="add del">
          <ac:chgData name="Camiel Verdult" userId="459124fd-a614-4c28-91b5-32520f9a4f92" providerId="ADAL" clId="{53A81944-3265-4AC2-B05B-93FAB06815D3}" dt="2021-12-06T11:38:39.363" v="345" actId="26606"/>
          <ac:spMkLst>
            <pc:docMk/>
            <pc:sldMk cId="2898645386" sldId="258"/>
            <ac:spMk id="91" creationId="{6467C29E-6593-449E-8A43-5D9131E4F83B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93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94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95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96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97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98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99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00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01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02" creationId="{391F8D69-709A-4575-A393-B4C26481AF3B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03" creationId="{C87A50C4-1191-461A-9E09-C8057F2AF01F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04" creationId="{BC87DA9F-8DB2-4D48-8716-A928FBB8A5D2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05" creationId="{195EA065-AC5D-431D-927E-87FF05884866}"/>
          </ac:spMkLst>
        </pc:spChg>
        <pc:spChg chg="add del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06" creationId="{46934B3C-D73F-4CD0-95B1-0244D662D1C7}"/>
          </ac:spMkLst>
        </pc:spChg>
        <pc:spChg chg="add del">
          <ac:chgData name="Camiel Verdult" userId="459124fd-a614-4c28-91b5-32520f9a4f92" providerId="ADAL" clId="{53A81944-3265-4AC2-B05B-93FAB06815D3}" dt="2021-12-06T11:39:11.471" v="352" actId="26606"/>
          <ac:spMkLst>
            <pc:docMk/>
            <pc:sldMk cId="2898645386" sldId="258"/>
            <ac:spMk id="110" creationId="{05007115-12F5-46CB-A4B1-10580D98AF43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11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13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15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17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19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21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23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25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27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29" creationId="{391F8D69-709A-4575-A393-B4C26481AF3B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31" creationId="{C87A50C4-1191-461A-9E09-C8057F2AF01F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33" creationId="{BC87DA9F-8DB2-4D48-8716-A928FBB8A5D2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35" creationId="{195EA065-AC5D-431D-927E-87FF05884866}"/>
          </ac:spMkLst>
        </pc:spChg>
        <pc:spChg chg="add del">
          <ac:chgData name="Camiel Verdult" userId="459124fd-a614-4c28-91b5-32520f9a4f92" providerId="ADAL" clId="{53A81944-3265-4AC2-B05B-93FAB06815D3}" dt="2021-12-06T11:39:04.972" v="350" actId="26606"/>
          <ac:spMkLst>
            <pc:docMk/>
            <pc:sldMk cId="2898645386" sldId="258"/>
            <ac:spMk id="137" creationId="{46934B3C-D73F-4CD0-95B1-0244D662D1C7}"/>
          </ac:spMkLst>
        </pc:spChg>
        <pc:spChg chg="add del">
          <ac:chgData name="Camiel Verdult" userId="459124fd-a614-4c28-91b5-32520f9a4f92" providerId="ADAL" clId="{53A81944-3265-4AC2-B05B-93FAB06815D3}" dt="2021-12-06T11:39:11.471" v="352" actId="26606"/>
          <ac:spMkLst>
            <pc:docMk/>
            <pc:sldMk cId="2898645386" sldId="258"/>
            <ac:spMk id="139" creationId="{593B4D24-F4A8-4141-A20A-E0575D199633}"/>
          </ac:spMkLst>
        </pc:spChg>
        <pc:spChg chg="add del">
          <ac:chgData name="Camiel Verdult" userId="459124fd-a614-4c28-91b5-32520f9a4f92" providerId="ADAL" clId="{53A81944-3265-4AC2-B05B-93FAB06815D3}" dt="2021-12-06T11:39:11.471" v="352" actId="26606"/>
          <ac:spMkLst>
            <pc:docMk/>
            <pc:sldMk cId="2898645386" sldId="258"/>
            <ac:spMk id="140" creationId="{55A741C2-AB82-4BF5-9324-5D0B56A3D0F7}"/>
          </ac:spMkLst>
        </pc:spChg>
        <pc:spChg chg="add del">
          <ac:chgData name="Camiel Verdult" userId="459124fd-a614-4c28-91b5-32520f9a4f92" providerId="ADAL" clId="{53A81944-3265-4AC2-B05B-93FAB06815D3}" dt="2021-12-06T11:39:11.471" v="352" actId="26606"/>
          <ac:spMkLst>
            <pc:docMk/>
            <pc:sldMk cId="2898645386" sldId="258"/>
            <ac:spMk id="141" creationId="{DCD46807-BF17-4E5D-90A8-A062604C00C6}"/>
          </ac:spMkLst>
        </pc:spChg>
        <pc:spChg chg="add del">
          <ac:chgData name="Camiel Verdult" userId="459124fd-a614-4c28-91b5-32520f9a4f92" providerId="ADAL" clId="{53A81944-3265-4AC2-B05B-93FAB06815D3}" dt="2021-12-06T11:39:11.471" v="352" actId="26606"/>
          <ac:spMkLst>
            <pc:docMk/>
            <pc:sldMk cId="2898645386" sldId="258"/>
            <ac:spMk id="142" creationId="{823926DB-76C8-474A-B5FB-F43C59E33FC5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44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45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46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47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48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49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50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51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52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53" creationId="{DCD36D47-40B7-494B-B249-3CBA333DE256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54" creationId="{03AD0D1C-F8BA-4CD1-BC4D-BE1823F3EBDD}"/>
          </ac:spMkLst>
        </pc:spChg>
        <pc:spChg chg="add del">
          <ac:chgData name="Camiel Verdult" userId="459124fd-a614-4c28-91b5-32520f9a4f92" providerId="ADAL" clId="{53A81944-3265-4AC2-B05B-93FAB06815D3}" dt="2021-12-06T11:39:17.327" v="354" actId="26606"/>
          <ac:spMkLst>
            <pc:docMk/>
            <pc:sldMk cId="2898645386" sldId="258"/>
            <ac:spMk id="155" creationId="{FBA7E51E-7B6A-4A79-8F84-47C845C7A2CC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57" creationId="{9B0F7D69-D93C-4C38-A23D-76E000D691CD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58" creationId="{8CD419D4-EA9D-42D9-BF62-B07F0B7B672B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59" creationId="{1C6FEC9B-9608-4181-A9E5-A1B80E72021C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0" creationId="{AB1564ED-F26F-451D-97D6-A6EC3E83FD55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1" creationId="{0CA184B6-3482-4F43-87F0-BC765DCFD8A8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2" creationId="{6C869923-8380-4244-9548-802C330638A0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3" creationId="{C06255F2-BC67-4DDE-B34E-AC4BA21838CC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4" creationId="{55169443-FCCD-4C0A-8C69-18CD3FA0968D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5" creationId="{0DBF1ABE-8590-450D-BB49-BDDCCF3EEA9E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6" creationId="{391F8D69-709A-4575-A393-B4C26481AF3B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7" creationId="{C87A50C4-1191-461A-9E09-C8057F2AF01F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8" creationId="{BC87DA9F-8DB2-4D48-8716-A928FBB8A5D2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69" creationId="{195EA065-AC5D-431D-927E-87FF05884866}"/>
          </ac:spMkLst>
        </pc:spChg>
        <pc:spChg chg="add">
          <ac:chgData name="Camiel Verdult" userId="459124fd-a614-4c28-91b5-32520f9a4f92" providerId="ADAL" clId="{53A81944-3265-4AC2-B05B-93FAB06815D3}" dt="2021-12-06T11:39:17.343" v="355" actId="26606"/>
          <ac:spMkLst>
            <pc:docMk/>
            <pc:sldMk cId="2898645386" sldId="258"/>
            <ac:spMk id="170" creationId="{46934B3C-D73F-4CD0-95B1-0244D662D1C7}"/>
          </ac:spMkLst>
        </pc:spChg>
        <pc:picChg chg="add mod">
          <ac:chgData name="Camiel Verdult" userId="459124fd-a614-4c28-91b5-32520f9a4f92" providerId="ADAL" clId="{53A81944-3265-4AC2-B05B-93FAB06815D3}" dt="2021-12-06T11:39:40.616" v="358" actId="1076"/>
          <ac:picMkLst>
            <pc:docMk/>
            <pc:sldMk cId="2898645386" sldId="258"/>
            <ac:picMk id="5" creationId="{67ED0A22-CB1C-499D-85DF-835862A54F3C}"/>
          </ac:picMkLst>
        </pc:picChg>
      </pc:sldChg>
      <pc:sldChg chg="addSp delSp modSp new mod setBg addAnim delAnim">
        <pc:chgData name="Camiel Verdult" userId="459124fd-a614-4c28-91b5-32520f9a4f92" providerId="ADAL" clId="{53A81944-3265-4AC2-B05B-93FAB06815D3}" dt="2021-12-06T11:43:42.912" v="581" actId="26606"/>
        <pc:sldMkLst>
          <pc:docMk/>
          <pc:sldMk cId="1581987972" sldId="259"/>
        </pc:sldMkLst>
        <pc:spChg chg="mo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2" creationId="{9F3DD4D9-F47A-43C2-81EE-68C5AEF64856}"/>
          </ac:spMkLst>
        </pc:spChg>
        <pc:spChg chg="mo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3" creationId="{D238ABE5-4FC8-4D70-A903-8FBDC81FC2AC}"/>
          </ac:spMkLst>
        </pc:spChg>
        <pc:spChg chg="add del">
          <ac:chgData name="Camiel Verdult" userId="459124fd-a614-4c28-91b5-32520f9a4f92" providerId="ADAL" clId="{53A81944-3265-4AC2-B05B-93FAB06815D3}" dt="2021-12-06T11:43:33.203" v="578" actId="26606"/>
          <ac:spMkLst>
            <pc:docMk/>
            <pc:sldMk cId="1581987972" sldId="259"/>
            <ac:spMk id="8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9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10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11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12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13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14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15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16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17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18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19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20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21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22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23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24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25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26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27" creationId="{96CB0275-66F1-4491-93B8-121D0C7176BF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28" creationId="{0E73E149-B6EC-43FF-8939-B7B14394879C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29" creationId="{18D32C3D-8F76-4E99-BE56-0836CC38CC84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30" creationId="{5BEB0D00-4F7A-41D8-B15E-B42145EA9315}"/>
          </ac:spMkLst>
        </pc:spChg>
        <pc:spChg chg="add del">
          <ac:chgData name="Camiel Verdult" userId="459124fd-a614-4c28-91b5-32520f9a4f92" providerId="ADAL" clId="{53A81944-3265-4AC2-B05B-93FAB06815D3}" dt="2021-12-06T11:43:31.047" v="574" actId="26606"/>
          <ac:spMkLst>
            <pc:docMk/>
            <pc:sldMk cId="1581987972" sldId="259"/>
            <ac:spMk id="31" creationId="{70766076-46F5-42D5-A773-2B3BEF2B8B74}"/>
          </ac:spMkLst>
        </pc:spChg>
        <pc:spChg chg="add del">
          <ac:chgData name="Camiel Verdult" userId="459124fd-a614-4c28-91b5-32520f9a4f92" providerId="ADAL" clId="{53A81944-3265-4AC2-B05B-93FAB06815D3}" dt="2021-12-06T11:43:32.400" v="576" actId="26606"/>
          <ac:spMkLst>
            <pc:docMk/>
            <pc:sldMk cId="1581987972" sldId="259"/>
            <ac:spMk id="32" creationId="{F2F014E7-B612-4079-894D-4697468C5BE9}"/>
          </ac:spMkLst>
        </pc:spChg>
        <pc:spChg chg="add del">
          <ac:chgData name="Camiel Verdult" userId="459124fd-a614-4c28-91b5-32520f9a4f92" providerId="ADAL" clId="{53A81944-3265-4AC2-B05B-93FAB06815D3}" dt="2021-12-06T11:43:33.203" v="578" actId="26606"/>
          <ac:spMkLst>
            <pc:docMk/>
            <pc:sldMk cId="1581987972" sldId="259"/>
            <ac:spMk id="34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43:33.203" v="578" actId="26606"/>
          <ac:spMkLst>
            <pc:docMk/>
            <pc:sldMk cId="1581987972" sldId="259"/>
            <ac:spMk id="35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43:33.203" v="578" actId="26606"/>
          <ac:spMkLst>
            <pc:docMk/>
            <pc:sldMk cId="1581987972" sldId="259"/>
            <ac:spMk id="36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43:33.203" v="578" actId="26606"/>
          <ac:spMkLst>
            <pc:docMk/>
            <pc:sldMk cId="1581987972" sldId="259"/>
            <ac:spMk id="37" creationId="{AF50A80E-5DCB-4320-9947-73BF2D6F059F}"/>
          </ac:spMkLst>
        </pc:spChg>
        <pc:spChg chg="add del">
          <ac:chgData name="Camiel Verdult" userId="459124fd-a614-4c28-91b5-32520f9a4f92" providerId="ADAL" clId="{53A81944-3265-4AC2-B05B-93FAB06815D3}" dt="2021-12-06T11:43:33.203" v="578" actId="26606"/>
          <ac:spMkLst>
            <pc:docMk/>
            <pc:sldMk cId="1581987972" sldId="259"/>
            <ac:spMk id="38" creationId="{4E9C9717-43F9-44EA-9215-3F2D15B1C737}"/>
          </ac:spMkLst>
        </pc:spChg>
        <pc:spChg chg="add del">
          <ac:chgData name="Camiel Verdult" userId="459124fd-a614-4c28-91b5-32520f9a4f92" providerId="ADAL" clId="{53A81944-3265-4AC2-B05B-93FAB06815D3}" dt="2021-12-06T11:43:33.203" v="578" actId="26606"/>
          <ac:spMkLst>
            <pc:docMk/>
            <pc:sldMk cId="1581987972" sldId="259"/>
            <ac:spMk id="39" creationId="{E66004D1-3DCE-405F-9046-6DE912409E12}"/>
          </ac:spMkLst>
        </pc:spChg>
        <pc:spChg chg="add del">
          <ac:chgData name="Camiel Verdult" userId="459124fd-a614-4c28-91b5-32520f9a4f92" providerId="ADAL" clId="{53A81944-3265-4AC2-B05B-93FAB06815D3}" dt="2021-12-06T11:43:33.203" v="578" actId="26606"/>
          <ac:spMkLst>
            <pc:docMk/>
            <pc:sldMk cId="1581987972" sldId="259"/>
            <ac:spMk id="40" creationId="{D1319957-918B-4BBC-B357-957813808CDF}"/>
          </ac:spMkLst>
        </pc:spChg>
        <pc:spChg chg="add del">
          <ac:chgData name="Camiel Verdult" userId="459124fd-a614-4c28-91b5-32520f9a4f92" providerId="ADAL" clId="{53A81944-3265-4AC2-B05B-93FAB06815D3}" dt="2021-12-06T11:43:33.203" v="578" actId="26606"/>
          <ac:spMkLst>
            <pc:docMk/>
            <pc:sldMk cId="1581987972" sldId="259"/>
            <ac:spMk id="41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1:43:42.889" v="580" actId="26606"/>
          <ac:spMkLst>
            <pc:docMk/>
            <pc:sldMk cId="1581987972" sldId="259"/>
            <ac:spMk id="48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1:43:42.889" v="580" actId="26606"/>
          <ac:spMkLst>
            <pc:docMk/>
            <pc:sldMk cId="1581987972" sldId="259"/>
            <ac:spMk id="49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1:43:42.889" v="580" actId="26606"/>
          <ac:spMkLst>
            <pc:docMk/>
            <pc:sldMk cId="1581987972" sldId="259"/>
            <ac:spMk id="50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1:43:42.889" v="580" actId="26606"/>
          <ac:spMkLst>
            <pc:docMk/>
            <pc:sldMk cId="1581987972" sldId="259"/>
            <ac:spMk id="51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1:43:42.889" v="580" actId="26606"/>
          <ac:spMkLst>
            <pc:docMk/>
            <pc:sldMk cId="1581987972" sldId="259"/>
            <ac:spMk id="52" creationId="{AF50A80E-5DCB-4320-9947-73BF2D6F059F}"/>
          </ac:spMkLst>
        </pc:spChg>
        <pc:spChg chg="add del">
          <ac:chgData name="Camiel Verdult" userId="459124fd-a614-4c28-91b5-32520f9a4f92" providerId="ADAL" clId="{53A81944-3265-4AC2-B05B-93FAB06815D3}" dt="2021-12-06T11:43:42.889" v="580" actId="26606"/>
          <ac:spMkLst>
            <pc:docMk/>
            <pc:sldMk cId="1581987972" sldId="259"/>
            <ac:spMk id="53" creationId="{4E9C9717-43F9-44EA-9215-3F2D15B1C737}"/>
          </ac:spMkLst>
        </pc:spChg>
        <pc:spChg chg="add del">
          <ac:chgData name="Camiel Verdult" userId="459124fd-a614-4c28-91b5-32520f9a4f92" providerId="ADAL" clId="{53A81944-3265-4AC2-B05B-93FAB06815D3}" dt="2021-12-06T11:43:42.889" v="580" actId="26606"/>
          <ac:spMkLst>
            <pc:docMk/>
            <pc:sldMk cId="1581987972" sldId="259"/>
            <ac:spMk id="54" creationId="{E66004D1-3DCE-405F-9046-6DE912409E12}"/>
          </ac:spMkLst>
        </pc:spChg>
        <pc:spChg chg="add del">
          <ac:chgData name="Camiel Verdult" userId="459124fd-a614-4c28-91b5-32520f9a4f92" providerId="ADAL" clId="{53A81944-3265-4AC2-B05B-93FAB06815D3}" dt="2021-12-06T11:43:42.889" v="580" actId="26606"/>
          <ac:spMkLst>
            <pc:docMk/>
            <pc:sldMk cId="1581987972" sldId="259"/>
            <ac:spMk id="55" creationId="{D1319957-918B-4BBC-B357-957813808CDF}"/>
          </ac:spMkLst>
        </pc:spChg>
        <pc:spChg chg="add del">
          <ac:chgData name="Camiel Verdult" userId="459124fd-a614-4c28-91b5-32520f9a4f92" providerId="ADAL" clId="{53A81944-3265-4AC2-B05B-93FAB06815D3}" dt="2021-12-06T11:43:42.889" v="580" actId="26606"/>
          <ac:spMkLst>
            <pc:docMk/>
            <pc:sldMk cId="1581987972" sldId="259"/>
            <ac:spMk id="56" creationId="{0DBF1ABE-8590-450D-BB49-BDDCCF3EEA9E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63" creationId="{9B0F7D69-D93C-4C38-A23D-76E000D691CD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64" creationId="{8CD419D4-EA9D-42D9-BF62-B07F0B7B672B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65" creationId="{1C6FEC9B-9608-4181-A9E5-A1B80E72021C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66" creationId="{AB1564ED-F26F-451D-97D6-A6EC3E83FD55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67" creationId="{AF50A80E-5DCB-4320-9947-73BF2D6F059F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68" creationId="{4E9C9717-43F9-44EA-9215-3F2D15B1C737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69" creationId="{E66004D1-3DCE-405F-9046-6DE912409E12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0" creationId="{D1319957-918B-4BBC-B357-957813808CDF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1" creationId="{22689967-BCE4-4CB3-AB4A-E9B6EC055F8F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2" creationId="{27C86C65-70F5-4826-A10D-0E4FB096BF83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3" creationId="{F6A857B9-D582-4DD3-82BC-5CBF33E8DEF5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4" creationId="{548DB528-CEE1-450E-9D70-38B97A906B66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5" creationId="{8E3E61E5-7309-4B68-89DB-E5CAE484134C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6" creationId="{38904A42-15F0-4BEF-A06A-DCCD3D2C1687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7" creationId="{4B4D6438-495E-40D8-A2AF-D6697DA07BE9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8" creationId="{95208F27-B5FE-414B-B2F7-340BD4053AD3}"/>
          </ac:spMkLst>
        </pc:spChg>
        <pc:spChg chg="add">
          <ac:chgData name="Camiel Verdult" userId="459124fd-a614-4c28-91b5-32520f9a4f92" providerId="ADAL" clId="{53A81944-3265-4AC2-B05B-93FAB06815D3}" dt="2021-12-06T11:43:42.912" v="581" actId="26606"/>
          <ac:spMkLst>
            <pc:docMk/>
            <pc:sldMk cId="1581987972" sldId="259"/>
            <ac:spMk id="79" creationId="{190B1E87-EDFB-4D74-B288-2C27E290A23A}"/>
          </ac:spMkLst>
        </pc:spChg>
        <pc:grpChg chg="add del">
          <ac:chgData name="Camiel Verdult" userId="459124fd-a614-4c28-91b5-32520f9a4f92" providerId="ADAL" clId="{53A81944-3265-4AC2-B05B-93FAB06815D3}" dt="2021-12-06T11:43:33.203" v="578" actId="26606"/>
          <ac:grpSpMkLst>
            <pc:docMk/>
            <pc:sldMk cId="1581987972" sldId="259"/>
            <ac:grpSpMk id="42" creationId="{BE312684-34E6-4414-83D2-62B3C76BC4D8}"/>
          </ac:grpSpMkLst>
        </pc:grpChg>
        <pc:grpChg chg="add del">
          <ac:chgData name="Camiel Verdult" userId="459124fd-a614-4c28-91b5-32520f9a4f92" providerId="ADAL" clId="{53A81944-3265-4AC2-B05B-93FAB06815D3}" dt="2021-12-06T11:43:42.889" v="580" actId="26606"/>
          <ac:grpSpMkLst>
            <pc:docMk/>
            <pc:sldMk cId="1581987972" sldId="259"/>
            <ac:grpSpMk id="57" creationId="{7283CB8A-D538-409E-A0AF-2C1F5967C295}"/>
          </ac:grpSpMkLst>
        </pc:grpChg>
        <pc:picChg chg="add del">
          <ac:chgData name="Camiel Verdult" userId="459124fd-a614-4c28-91b5-32520f9a4f92" providerId="ADAL" clId="{53A81944-3265-4AC2-B05B-93FAB06815D3}" dt="2021-12-06T11:43:31.047" v="574" actId="26606"/>
          <ac:picMkLst>
            <pc:docMk/>
            <pc:sldMk cId="1581987972" sldId="259"/>
            <ac:picMk id="5" creationId="{14C413C7-8CEA-470C-8441-B6C3E1482919}"/>
          </ac:picMkLst>
        </pc:picChg>
        <pc:picChg chg="add del">
          <ac:chgData name="Camiel Verdult" userId="459124fd-a614-4c28-91b5-32520f9a4f92" providerId="ADAL" clId="{53A81944-3265-4AC2-B05B-93FAB06815D3}" dt="2021-12-06T11:43:32.400" v="576" actId="26606"/>
          <ac:picMkLst>
            <pc:docMk/>
            <pc:sldMk cId="1581987972" sldId="259"/>
            <ac:picMk id="7" creationId="{2F045D35-A8C3-4BE2-B23A-883C601FFF43}"/>
          </ac:picMkLst>
        </pc:picChg>
      </pc:sldChg>
      <pc:sldChg chg="addSp delSp modSp new mod setBg">
        <pc:chgData name="Camiel Verdult" userId="459124fd-a614-4c28-91b5-32520f9a4f92" providerId="ADAL" clId="{53A81944-3265-4AC2-B05B-93FAB06815D3}" dt="2021-12-06T20:52:53.520" v="3239" actId="20577"/>
        <pc:sldMkLst>
          <pc:docMk/>
          <pc:sldMk cId="30061675" sldId="260"/>
        </pc:sldMkLst>
        <pc:spChg chg="mod">
          <ac:chgData name="Camiel Verdult" userId="459124fd-a614-4c28-91b5-32520f9a4f92" providerId="ADAL" clId="{53A81944-3265-4AC2-B05B-93FAB06815D3}" dt="2021-12-06T20:52:53.520" v="3239" actId="20577"/>
          <ac:spMkLst>
            <pc:docMk/>
            <pc:sldMk cId="30061675" sldId="260"/>
            <ac:spMk id="2" creationId="{5F6A88F9-69E9-472D-975B-DEC0D8CF1BEB}"/>
          </ac:spMkLst>
        </pc:spChg>
        <pc:spChg chg="add del mod">
          <ac:chgData name="Camiel Verdult" userId="459124fd-a614-4c28-91b5-32520f9a4f92" providerId="ADAL" clId="{53A81944-3265-4AC2-B05B-93FAB06815D3}" dt="2021-12-06T11:45:15.186" v="769" actId="26606"/>
          <ac:spMkLst>
            <pc:docMk/>
            <pc:sldMk cId="30061675" sldId="260"/>
            <ac:spMk id="3" creationId="{534826C4-E8D3-4322-B686-79D9B4956931}"/>
          </ac:spMkLst>
        </pc:spChg>
        <pc:spChg chg="add del">
          <ac:chgData name="Camiel Verdult" userId="459124fd-a614-4c28-91b5-32520f9a4f92" providerId="ADAL" clId="{53A81944-3265-4AC2-B05B-93FAB06815D3}" dt="2021-12-06T11:45:05.254" v="762" actId="26606"/>
          <ac:spMkLst>
            <pc:docMk/>
            <pc:sldMk cId="30061675" sldId="260"/>
            <ac:spMk id="8" creationId="{22F24225-0E3A-40A5-A927-CEFC144381AA}"/>
          </ac:spMkLst>
        </pc:spChg>
        <pc:spChg chg="add del">
          <ac:chgData name="Camiel Verdult" userId="459124fd-a614-4c28-91b5-32520f9a4f92" providerId="ADAL" clId="{53A81944-3265-4AC2-B05B-93FAB06815D3}" dt="2021-12-06T11:44:55.628" v="758" actId="26606"/>
          <ac:spMkLst>
            <pc:docMk/>
            <pc:sldMk cId="30061675" sldId="260"/>
            <ac:spMk id="9" creationId="{40ACA6C3-F2FA-4894-85C1-9FA6051045C5}"/>
          </ac:spMkLst>
        </pc:spChg>
        <pc:spChg chg="add del">
          <ac:chgData name="Camiel Verdult" userId="459124fd-a614-4c28-91b5-32520f9a4f92" providerId="ADAL" clId="{53A81944-3265-4AC2-B05B-93FAB06815D3}" dt="2021-12-06T11:45:05.254" v="762" actId="26606"/>
          <ac:spMkLst>
            <pc:docMk/>
            <pc:sldMk cId="30061675" sldId="260"/>
            <ac:spMk id="10" creationId="{5B02B8FB-EF36-4677-B5B5-E9B989F25EBC}"/>
          </ac:spMkLst>
        </pc:spChg>
        <pc:spChg chg="add del">
          <ac:chgData name="Camiel Verdult" userId="459124fd-a614-4c28-91b5-32520f9a4f92" providerId="ADAL" clId="{53A81944-3265-4AC2-B05B-93FAB06815D3}" dt="2021-12-06T11:44:55.628" v="758" actId="26606"/>
          <ac:spMkLst>
            <pc:docMk/>
            <pc:sldMk cId="30061675" sldId="260"/>
            <ac:spMk id="11" creationId="{76922BA5-6683-4195-97C3-F3D2A0BB16BD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12" creationId="{B5DAFF15-09E3-425C-9BF0-14CF18E02824}"/>
          </ac:spMkLst>
        </pc:spChg>
        <pc:spChg chg="add del">
          <ac:chgData name="Camiel Verdult" userId="459124fd-a614-4c28-91b5-32520f9a4f92" providerId="ADAL" clId="{53A81944-3265-4AC2-B05B-93FAB06815D3}" dt="2021-12-06T11:44:55.628" v="758" actId="26606"/>
          <ac:spMkLst>
            <pc:docMk/>
            <pc:sldMk cId="30061675" sldId="260"/>
            <ac:spMk id="13" creationId="{E59169C9-0DBE-4B66-9C16-22A64324AA6C}"/>
          </ac:spMkLst>
        </pc:spChg>
        <pc:spChg chg="add del">
          <ac:chgData name="Camiel Verdult" userId="459124fd-a614-4c28-91b5-32520f9a4f92" providerId="ADAL" clId="{53A81944-3265-4AC2-B05B-93FAB06815D3}" dt="2021-12-06T11:44:55.628" v="758" actId="26606"/>
          <ac:spMkLst>
            <pc:docMk/>
            <pc:sldMk cId="30061675" sldId="260"/>
            <ac:spMk id="15" creationId="{F0457BB4-CED7-4065-8959-D6B51491BBAB}"/>
          </ac:spMkLst>
        </pc:spChg>
        <pc:spChg chg="add del">
          <ac:chgData name="Camiel Verdult" userId="459124fd-a614-4c28-91b5-32520f9a4f92" providerId="ADAL" clId="{53A81944-3265-4AC2-B05B-93FAB06815D3}" dt="2021-12-06T11:45:05.254" v="762" actId="26606"/>
          <ac:spMkLst>
            <pc:docMk/>
            <pc:sldMk cId="30061675" sldId="260"/>
            <ac:spMk id="16" creationId="{60A52FE6-BB17-4BE4-BFA1-8896FD7CFABA}"/>
          </ac:spMkLst>
        </pc:spChg>
        <pc:spChg chg="add del">
          <ac:chgData name="Camiel Verdult" userId="459124fd-a614-4c28-91b5-32520f9a4f92" providerId="ADAL" clId="{53A81944-3265-4AC2-B05B-93FAB06815D3}" dt="2021-12-06T11:45:01.906" v="760" actId="26606"/>
          <ac:spMkLst>
            <pc:docMk/>
            <pc:sldMk cId="30061675" sldId="260"/>
            <ac:spMk id="17" creationId="{47FC6A8B-34F9-40FB-AA2D-E34168F52850}"/>
          </ac:spMkLst>
        </pc:spChg>
        <pc:spChg chg="add del">
          <ac:chgData name="Camiel Verdult" userId="459124fd-a614-4c28-91b5-32520f9a4f92" providerId="ADAL" clId="{53A81944-3265-4AC2-B05B-93FAB06815D3}" dt="2021-12-06T11:45:05.254" v="762" actId="26606"/>
          <ac:spMkLst>
            <pc:docMk/>
            <pc:sldMk cId="30061675" sldId="260"/>
            <ac:spMk id="22" creationId="{C0FB4A96-0FD5-4642-8CE2-57623A3A42D4}"/>
          </ac:spMkLst>
        </pc:spChg>
        <pc:spChg chg="add del">
          <ac:chgData name="Camiel Verdult" userId="459124fd-a614-4c28-91b5-32520f9a4f92" providerId="ADAL" clId="{53A81944-3265-4AC2-B05B-93FAB06815D3}" dt="2021-12-06T11:45:05.254" v="762" actId="26606"/>
          <ac:spMkLst>
            <pc:docMk/>
            <pc:sldMk cId="30061675" sldId="260"/>
            <ac:spMk id="23" creationId="{BE30D5C6-EC5C-4D78-8689-1B6822BFF71A}"/>
          </ac:spMkLst>
        </pc:spChg>
        <pc:spChg chg="add del">
          <ac:chgData name="Camiel Verdult" userId="459124fd-a614-4c28-91b5-32520f9a4f92" providerId="ADAL" clId="{53A81944-3265-4AC2-B05B-93FAB06815D3}" dt="2021-12-06T11:45:05.254" v="762" actId="26606"/>
          <ac:spMkLst>
            <pc:docMk/>
            <pc:sldMk cId="30061675" sldId="260"/>
            <ac:spMk id="24" creationId="{12A73499-12A4-4080-B0DE-351867697F87}"/>
          </ac:spMkLst>
        </pc:spChg>
        <pc:spChg chg="add del">
          <ac:chgData name="Camiel Verdult" userId="459124fd-a614-4c28-91b5-32520f9a4f92" providerId="ADAL" clId="{53A81944-3265-4AC2-B05B-93FAB06815D3}" dt="2021-12-06T11:45:05.254" v="762" actId="26606"/>
          <ac:spMkLst>
            <pc:docMk/>
            <pc:sldMk cId="30061675" sldId="260"/>
            <ac:spMk id="25" creationId="{A7BBF837-70DD-4FFD-A87C-FAD1F5D8AB4C}"/>
          </ac:spMkLst>
        </pc:spChg>
        <pc:spChg chg="add del">
          <ac:chgData name="Camiel Verdult" userId="459124fd-a614-4c28-91b5-32520f9a4f92" providerId="ADAL" clId="{53A81944-3265-4AC2-B05B-93FAB06815D3}" dt="2021-12-06T11:45:05.254" v="762" actId="26606"/>
          <ac:spMkLst>
            <pc:docMk/>
            <pc:sldMk cId="30061675" sldId="260"/>
            <ac:spMk id="26" creationId="{CE5EB792-CB0B-44C0-9561-24A263D874DA}"/>
          </ac:spMkLst>
        </pc:spChg>
        <pc:spChg chg="add del">
          <ac:chgData name="Camiel Verdult" userId="459124fd-a614-4c28-91b5-32520f9a4f92" providerId="ADAL" clId="{53A81944-3265-4AC2-B05B-93FAB06815D3}" dt="2021-12-06T11:45:05.254" v="762" actId="26606"/>
          <ac:spMkLst>
            <pc:docMk/>
            <pc:sldMk cId="30061675" sldId="260"/>
            <ac:spMk id="27" creationId="{534826C4-E8D3-4322-B686-79D9B4956931}"/>
          </ac:spMkLst>
        </pc:spChg>
        <pc:spChg chg="add del">
          <ac:chgData name="Camiel Verdult" userId="459124fd-a614-4c28-91b5-32520f9a4f92" providerId="ADAL" clId="{53A81944-3265-4AC2-B05B-93FAB06815D3}" dt="2021-12-06T11:45:08.198" v="764" actId="26606"/>
          <ac:spMkLst>
            <pc:docMk/>
            <pc:sldMk cId="30061675" sldId="260"/>
            <ac:spMk id="29" creationId="{AC14302F-E955-47D0-A56B-D1D1A6953B51}"/>
          </ac:spMkLst>
        </pc:spChg>
        <pc:spChg chg="add del">
          <ac:chgData name="Camiel Verdult" userId="459124fd-a614-4c28-91b5-32520f9a4f92" providerId="ADAL" clId="{53A81944-3265-4AC2-B05B-93FAB06815D3}" dt="2021-12-06T11:45:08.198" v="764" actId="26606"/>
          <ac:spMkLst>
            <pc:docMk/>
            <pc:sldMk cId="30061675" sldId="260"/>
            <ac:spMk id="33" creationId="{534826C4-E8D3-4322-B686-79D9B4956931}"/>
          </ac:spMkLst>
        </pc:spChg>
        <pc:spChg chg="add del">
          <ac:chgData name="Camiel Verdult" userId="459124fd-a614-4c28-91b5-32520f9a4f92" providerId="ADAL" clId="{53A81944-3265-4AC2-B05B-93FAB06815D3}" dt="2021-12-06T11:45:10.968" v="766" actId="26606"/>
          <ac:spMkLst>
            <pc:docMk/>
            <pc:sldMk cId="30061675" sldId="260"/>
            <ac:spMk id="35" creationId="{593B4D24-F4A8-4141-A20A-E0575D199633}"/>
          </ac:spMkLst>
        </pc:spChg>
        <pc:spChg chg="add del">
          <ac:chgData name="Camiel Verdult" userId="459124fd-a614-4c28-91b5-32520f9a4f92" providerId="ADAL" clId="{53A81944-3265-4AC2-B05B-93FAB06815D3}" dt="2021-12-06T11:45:10.968" v="766" actId="26606"/>
          <ac:spMkLst>
            <pc:docMk/>
            <pc:sldMk cId="30061675" sldId="260"/>
            <ac:spMk id="40" creationId="{534826C4-E8D3-4322-B686-79D9B4956931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42" creationId="{AC14302F-E955-47D0-A56B-D1D1A6953B51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43" creationId="{93A31341-2394-42A2-9851-FD91086DB7DD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44" creationId="{AED93AAC-6E3F-4BC8-A315-45F6F5D0228E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45" creationId="{B8B4EFDF-A3FE-43DE-AE29-DFA4651C6F5D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46" creationId="{4D0456D8-C76D-4886-A52C-55C1147C01F4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47" creationId="{A0EA67A7-DA94-4187-BFA1-E61BD10A7056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48" creationId="{3DF98296-ED44-4D38-9E49-5470B308AD70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49" creationId="{690BA102-19FE-44E6-9302-003C1E96F814}"/>
          </ac:spMkLst>
        </pc:spChg>
        <pc:spChg chg="add del">
          <ac:chgData name="Camiel Verdult" userId="459124fd-a614-4c28-91b5-32520f9a4f92" providerId="ADAL" clId="{53A81944-3265-4AC2-B05B-93FAB06815D3}" dt="2021-12-06T11:45:15.181" v="768" actId="26606"/>
          <ac:spMkLst>
            <pc:docMk/>
            <pc:sldMk cId="30061675" sldId="260"/>
            <ac:spMk id="50" creationId="{534826C4-E8D3-4322-B686-79D9B4956931}"/>
          </ac:spMkLst>
        </pc:spChg>
        <pc:spChg chg="add">
          <ac:chgData name="Camiel Verdult" userId="459124fd-a614-4c28-91b5-32520f9a4f92" providerId="ADAL" clId="{53A81944-3265-4AC2-B05B-93FAB06815D3}" dt="2021-12-06T11:45:15.186" v="769" actId="26606"/>
          <ac:spMkLst>
            <pc:docMk/>
            <pc:sldMk cId="30061675" sldId="260"/>
            <ac:spMk id="52" creationId="{47FC6A8B-34F9-40FB-AA2D-E34168F52850}"/>
          </ac:spMkLst>
        </pc:spChg>
        <pc:spChg chg="add mod">
          <ac:chgData name="Camiel Verdult" userId="459124fd-a614-4c28-91b5-32520f9a4f92" providerId="ADAL" clId="{53A81944-3265-4AC2-B05B-93FAB06815D3}" dt="2021-12-06T11:45:58.093" v="792" actId="20577"/>
          <ac:spMkLst>
            <pc:docMk/>
            <pc:sldMk cId="30061675" sldId="260"/>
            <ac:spMk id="57" creationId="{534826C4-E8D3-4322-B686-79D9B4956931}"/>
          </ac:spMkLst>
        </pc:spChg>
        <pc:grpChg chg="add del">
          <ac:chgData name="Camiel Verdult" userId="459124fd-a614-4c28-91b5-32520f9a4f92" providerId="ADAL" clId="{53A81944-3265-4AC2-B05B-93FAB06815D3}" dt="2021-12-06T11:45:01.906" v="760" actId="26606"/>
          <ac:grpSpMkLst>
            <pc:docMk/>
            <pc:sldMk cId="30061675" sldId="260"/>
            <ac:grpSpMk id="18" creationId="{D4D684F8-91BF-481C-A965-722756A383D0}"/>
          </ac:grpSpMkLst>
        </pc:grpChg>
        <pc:grpChg chg="add del">
          <ac:chgData name="Camiel Verdult" userId="459124fd-a614-4c28-91b5-32520f9a4f92" providerId="ADAL" clId="{53A81944-3265-4AC2-B05B-93FAB06815D3}" dt="2021-12-06T11:45:08.198" v="764" actId="26606"/>
          <ac:grpSpMkLst>
            <pc:docMk/>
            <pc:sldMk cId="30061675" sldId="260"/>
            <ac:grpSpMk id="30" creationId="{572E366A-B6DD-4F06-A42A-FF634FDE1BE1}"/>
          </ac:grpSpMkLst>
        </pc:grpChg>
        <pc:grpChg chg="add del">
          <ac:chgData name="Camiel Verdult" userId="459124fd-a614-4c28-91b5-32520f9a4f92" providerId="ADAL" clId="{53A81944-3265-4AC2-B05B-93FAB06815D3}" dt="2021-12-06T11:45:10.968" v="766" actId="26606"/>
          <ac:grpSpMkLst>
            <pc:docMk/>
            <pc:sldMk cId="30061675" sldId="260"/>
            <ac:grpSpMk id="36" creationId="{6CCEEF8A-4A3A-4B35-AA57-D804767F5AD9}"/>
          </ac:grpSpMkLst>
        </pc:grpChg>
        <pc:grpChg chg="add">
          <ac:chgData name="Camiel Verdult" userId="459124fd-a614-4c28-91b5-32520f9a4f92" providerId="ADAL" clId="{53A81944-3265-4AC2-B05B-93FAB06815D3}" dt="2021-12-06T11:45:15.186" v="769" actId="26606"/>
          <ac:grpSpMkLst>
            <pc:docMk/>
            <pc:sldMk cId="30061675" sldId="260"/>
            <ac:grpSpMk id="53" creationId="{D4D684F8-91BF-481C-A965-722756A383D0}"/>
          </ac:grpSpMkLst>
        </pc:grpChg>
        <pc:graphicFrameChg chg="add del">
          <ac:chgData name="Camiel Verdult" userId="459124fd-a614-4c28-91b5-32520f9a4f92" providerId="ADAL" clId="{53A81944-3265-4AC2-B05B-93FAB06815D3}" dt="2021-12-06T11:44:55.628" v="758" actId="26606"/>
          <ac:graphicFrameMkLst>
            <pc:docMk/>
            <pc:sldMk cId="30061675" sldId="260"/>
            <ac:graphicFrameMk id="5" creationId="{90F679E2-D7F0-4C60-A41C-CF832FD592C3}"/>
          </ac:graphicFrameMkLst>
        </pc:graphicFrameChg>
        <pc:graphicFrameChg chg="add del">
          <ac:chgData name="Camiel Verdult" userId="459124fd-a614-4c28-91b5-32520f9a4f92" providerId="ADAL" clId="{53A81944-3265-4AC2-B05B-93FAB06815D3}" dt="2021-12-06T11:45:01.906" v="760" actId="26606"/>
          <ac:graphicFrameMkLst>
            <pc:docMk/>
            <pc:sldMk cId="30061675" sldId="260"/>
            <ac:graphicFrameMk id="20" creationId="{397DD1F5-D0C6-4403-8F5B-1061779B79E3}"/>
          </ac:graphicFrameMkLst>
        </pc:graphicFrameChg>
      </pc:sldChg>
      <pc:sldChg chg="addSp delSp modSp new mod ord setBg">
        <pc:chgData name="Camiel Verdult" userId="459124fd-a614-4c28-91b5-32520f9a4f92" providerId="ADAL" clId="{53A81944-3265-4AC2-B05B-93FAB06815D3}" dt="2021-12-06T21:03:14.845" v="3719"/>
        <pc:sldMkLst>
          <pc:docMk/>
          <pc:sldMk cId="2254144599" sldId="261"/>
        </pc:sldMkLst>
        <pc:spChg chg="mod">
          <ac:chgData name="Camiel Verdult" userId="459124fd-a614-4c28-91b5-32520f9a4f92" providerId="ADAL" clId="{53A81944-3265-4AC2-B05B-93FAB06815D3}" dt="2021-12-06T11:53:41.129" v="898" actId="26606"/>
          <ac:spMkLst>
            <pc:docMk/>
            <pc:sldMk cId="2254144599" sldId="261"/>
            <ac:spMk id="2" creationId="{97162213-BA93-4592-A5E2-4AF71BEFA747}"/>
          </ac:spMkLst>
        </pc:spChg>
        <pc:spChg chg="mod">
          <ac:chgData name="Camiel Verdult" userId="459124fd-a614-4c28-91b5-32520f9a4f92" providerId="ADAL" clId="{53A81944-3265-4AC2-B05B-93FAB06815D3}" dt="2021-12-06T11:53:41.129" v="898" actId="26606"/>
          <ac:spMkLst>
            <pc:docMk/>
            <pc:sldMk cId="2254144599" sldId="261"/>
            <ac:spMk id="3" creationId="{D744232F-F6EF-4575-967D-3E75C51EA52B}"/>
          </ac:spMkLst>
        </pc:spChg>
        <pc:spChg chg="add del">
          <ac:chgData name="Camiel Verdult" userId="459124fd-a614-4c28-91b5-32520f9a4f92" providerId="ADAL" clId="{53A81944-3265-4AC2-B05B-93FAB06815D3}" dt="2021-12-06T11:48:01.433" v="875" actId="22"/>
          <ac:spMkLst>
            <pc:docMk/>
            <pc:sldMk cId="2254144599" sldId="261"/>
            <ac:spMk id="5" creationId="{EF06D442-E6CB-4D7A-B470-5CBEF3010316}"/>
          </ac:spMkLst>
        </pc:spChg>
        <pc:spChg chg="add">
          <ac:chgData name="Camiel Verdult" userId="459124fd-a614-4c28-91b5-32520f9a4f92" providerId="ADAL" clId="{53A81944-3265-4AC2-B05B-93FAB06815D3}" dt="2021-12-06T11:53:41.129" v="898" actId="26606"/>
          <ac:spMkLst>
            <pc:docMk/>
            <pc:sldMk cId="2254144599" sldId="261"/>
            <ac:spMk id="8" creationId="{AC14302F-E955-47D0-A56B-D1D1A6953B51}"/>
          </ac:spMkLst>
        </pc:spChg>
        <pc:grpChg chg="add">
          <ac:chgData name="Camiel Verdult" userId="459124fd-a614-4c28-91b5-32520f9a4f92" providerId="ADAL" clId="{53A81944-3265-4AC2-B05B-93FAB06815D3}" dt="2021-12-06T11:53:41.129" v="898" actId="26606"/>
          <ac:grpSpMkLst>
            <pc:docMk/>
            <pc:sldMk cId="2254144599" sldId="261"/>
            <ac:grpSpMk id="10" creationId="{572E366A-B6DD-4F06-A42A-FF634FDE1BE1}"/>
          </ac:grpSpMkLst>
        </pc:grpChg>
        <pc:picChg chg="add del mod">
          <ac:chgData name="Camiel Verdult" userId="459124fd-a614-4c28-91b5-32520f9a4f92" providerId="ADAL" clId="{53A81944-3265-4AC2-B05B-93FAB06815D3}" dt="2021-12-06T11:49:46.887" v="877" actId="478"/>
          <ac:picMkLst>
            <pc:docMk/>
            <pc:sldMk cId="2254144599" sldId="261"/>
            <ac:picMk id="7" creationId="{17935928-F229-49BA-8594-C3B9FCFEC43B}"/>
          </ac:picMkLst>
        </pc:picChg>
      </pc:sldChg>
      <pc:sldChg chg="addSp delSp modSp new mod ord setBg">
        <pc:chgData name="Camiel Verdult" userId="459124fd-a614-4c28-91b5-32520f9a4f92" providerId="ADAL" clId="{53A81944-3265-4AC2-B05B-93FAB06815D3}" dt="2021-12-06T12:09:40.373" v="1399"/>
        <pc:sldMkLst>
          <pc:docMk/>
          <pc:sldMk cId="2050844923" sldId="262"/>
        </pc:sldMkLst>
        <pc:spChg chg="mod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2" creationId="{CA607D8C-FF3A-44F7-B255-0CAA6ED66AC1}"/>
          </ac:spMkLst>
        </pc:spChg>
        <pc:spChg chg="mod ord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3" creationId="{7D63AA62-4DDD-4755-B1F0-C550B0801D1A}"/>
          </ac:spMkLst>
        </pc:spChg>
        <pc:spChg chg="add del">
          <ac:chgData name="Camiel Verdult" userId="459124fd-a614-4c28-91b5-32520f9a4f92" providerId="ADAL" clId="{53A81944-3265-4AC2-B05B-93FAB06815D3}" dt="2021-12-06T11:55:21.358" v="1033" actId="26606"/>
          <ac:spMkLst>
            <pc:docMk/>
            <pc:sldMk cId="2050844923" sldId="262"/>
            <ac:spMk id="8" creationId="{47FC6A8B-34F9-40FB-AA2D-E34168F52850}"/>
          </ac:spMkLst>
        </pc:spChg>
        <pc:spChg chg="add del">
          <ac:chgData name="Camiel Verdult" userId="459124fd-a614-4c28-91b5-32520f9a4f92" providerId="ADAL" clId="{53A81944-3265-4AC2-B05B-93FAB06815D3}" dt="2021-12-06T11:55:31.465" v="1037" actId="26606"/>
          <ac:spMkLst>
            <pc:docMk/>
            <pc:sldMk cId="2050844923" sldId="262"/>
            <ac:spMk id="12" creationId="{B5DAFF15-09E3-425C-9BF0-14CF18E02824}"/>
          </ac:spMkLst>
        </pc:spChg>
        <pc:spChg chg="add del">
          <ac:chgData name="Camiel Verdult" userId="459124fd-a614-4c28-91b5-32520f9a4f92" providerId="ADAL" clId="{53A81944-3265-4AC2-B05B-93FAB06815D3}" dt="2021-12-06T11:55:31.465" v="1037" actId="26606"/>
          <ac:spMkLst>
            <pc:docMk/>
            <pc:sldMk cId="2050844923" sldId="262"/>
            <ac:spMk id="14" creationId="{AED93AAC-6E3F-4BC8-A315-45F6F5D0228E}"/>
          </ac:spMkLst>
        </pc:spChg>
        <pc:spChg chg="add del">
          <ac:chgData name="Camiel Verdult" userId="459124fd-a614-4c28-91b5-32520f9a4f92" providerId="ADAL" clId="{53A81944-3265-4AC2-B05B-93FAB06815D3}" dt="2021-12-06T11:55:27.009" v="1035" actId="26606"/>
          <ac:spMkLst>
            <pc:docMk/>
            <pc:sldMk cId="2050844923" sldId="262"/>
            <ac:spMk id="15" creationId="{AC14302F-E955-47D0-A56B-D1D1A6953B51}"/>
          </ac:spMkLst>
        </pc:spChg>
        <pc:spChg chg="add del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18" creationId="{A7BBF837-70DD-4FFD-A87C-FAD1F5D8AB4C}"/>
          </ac:spMkLst>
        </pc:spChg>
        <pc:spChg chg="add del">
          <ac:chgData name="Camiel Verdult" userId="459124fd-a614-4c28-91b5-32520f9a4f92" providerId="ADAL" clId="{53A81944-3265-4AC2-B05B-93FAB06815D3}" dt="2021-12-06T11:55:31.465" v="1037" actId="26606"/>
          <ac:spMkLst>
            <pc:docMk/>
            <pc:sldMk cId="2050844923" sldId="262"/>
            <ac:spMk id="20" creationId="{A0EA67A7-DA94-4187-BFA1-E61BD10A7056}"/>
          </ac:spMkLst>
        </pc:spChg>
        <pc:spChg chg="add del">
          <ac:chgData name="Camiel Verdult" userId="459124fd-a614-4c28-91b5-32520f9a4f92" providerId="ADAL" clId="{53A81944-3265-4AC2-B05B-93FAB06815D3}" dt="2021-12-06T11:55:31.465" v="1037" actId="26606"/>
          <ac:spMkLst>
            <pc:docMk/>
            <pc:sldMk cId="2050844923" sldId="262"/>
            <ac:spMk id="21" creationId="{AC14302F-E955-47D0-A56B-D1D1A6953B51}"/>
          </ac:spMkLst>
        </pc:spChg>
        <pc:spChg chg="add del">
          <ac:chgData name="Camiel Verdult" userId="459124fd-a614-4c28-91b5-32520f9a4f92" providerId="ADAL" clId="{53A81944-3265-4AC2-B05B-93FAB06815D3}" dt="2021-12-06T11:55:31.465" v="1037" actId="26606"/>
          <ac:spMkLst>
            <pc:docMk/>
            <pc:sldMk cId="2050844923" sldId="262"/>
            <ac:spMk id="22" creationId="{3DF98296-ED44-4D38-9E49-5470B308AD70}"/>
          </ac:spMkLst>
        </pc:spChg>
        <pc:spChg chg="add del">
          <ac:chgData name="Camiel Verdult" userId="459124fd-a614-4c28-91b5-32520f9a4f92" providerId="ADAL" clId="{53A81944-3265-4AC2-B05B-93FAB06815D3}" dt="2021-12-06T11:55:31.465" v="1037" actId="26606"/>
          <ac:spMkLst>
            <pc:docMk/>
            <pc:sldMk cId="2050844923" sldId="262"/>
            <ac:spMk id="23" creationId="{93A31341-2394-42A2-9851-FD91086DB7DD}"/>
          </ac:spMkLst>
        </pc:spChg>
        <pc:spChg chg="add del">
          <ac:chgData name="Camiel Verdult" userId="459124fd-a614-4c28-91b5-32520f9a4f92" providerId="ADAL" clId="{53A81944-3265-4AC2-B05B-93FAB06815D3}" dt="2021-12-06T11:55:31.465" v="1037" actId="26606"/>
          <ac:spMkLst>
            <pc:docMk/>
            <pc:sldMk cId="2050844923" sldId="262"/>
            <ac:spMk id="24" creationId="{690BA102-19FE-44E6-9302-003C1E96F814}"/>
          </ac:spMkLst>
        </pc:spChg>
        <pc:spChg chg="add del">
          <ac:chgData name="Camiel Verdult" userId="459124fd-a614-4c28-91b5-32520f9a4f92" providerId="ADAL" clId="{53A81944-3265-4AC2-B05B-93FAB06815D3}" dt="2021-12-06T11:55:31.465" v="1037" actId="26606"/>
          <ac:spMkLst>
            <pc:docMk/>
            <pc:sldMk cId="2050844923" sldId="262"/>
            <ac:spMk id="25" creationId="{B8B4EFDF-A3FE-43DE-AE29-DFA4651C6F5D}"/>
          </ac:spMkLst>
        </pc:spChg>
        <pc:spChg chg="add del">
          <ac:chgData name="Camiel Verdult" userId="459124fd-a614-4c28-91b5-32520f9a4f92" providerId="ADAL" clId="{53A81944-3265-4AC2-B05B-93FAB06815D3}" dt="2021-12-06T11:55:31.465" v="1037" actId="26606"/>
          <ac:spMkLst>
            <pc:docMk/>
            <pc:sldMk cId="2050844923" sldId="262"/>
            <ac:spMk id="26" creationId="{4D0456D8-C76D-4886-A52C-55C1147C01F4}"/>
          </ac:spMkLst>
        </pc:spChg>
        <pc:spChg chg="add del">
          <ac:chgData name="Camiel Verdult" userId="459124fd-a614-4c28-91b5-32520f9a4f92" providerId="ADAL" clId="{53A81944-3265-4AC2-B05B-93FAB06815D3}" dt="2021-12-06T11:55:38.594" v="1039" actId="26606"/>
          <ac:spMkLst>
            <pc:docMk/>
            <pc:sldMk cId="2050844923" sldId="262"/>
            <ac:spMk id="28" creationId="{954AB742-44A6-4CDD-B54A-818846AF8FF8}"/>
          </ac:spMkLst>
        </pc:spChg>
        <pc:spChg chg="add del">
          <ac:chgData name="Camiel Verdult" userId="459124fd-a614-4c28-91b5-32520f9a4f92" providerId="ADAL" clId="{53A81944-3265-4AC2-B05B-93FAB06815D3}" dt="2021-12-06T11:55:44.421" v="1041" actId="26606"/>
          <ac:spMkLst>
            <pc:docMk/>
            <pc:sldMk cId="2050844923" sldId="262"/>
            <ac:spMk id="38" creationId="{AC14302F-E955-47D0-A56B-D1D1A6953B51}"/>
          </ac:spMkLst>
        </pc:spChg>
        <pc:spChg chg="add del">
          <ac:chgData name="Camiel Verdult" userId="459124fd-a614-4c28-91b5-32520f9a4f92" providerId="ADAL" clId="{53A81944-3265-4AC2-B05B-93FAB06815D3}" dt="2021-12-06T11:55:44.421" v="1041" actId="26606"/>
          <ac:spMkLst>
            <pc:docMk/>
            <pc:sldMk cId="2050844923" sldId="262"/>
            <ac:spMk id="39" creationId="{93A31341-2394-42A2-9851-FD91086DB7DD}"/>
          </ac:spMkLst>
        </pc:spChg>
        <pc:spChg chg="add del">
          <ac:chgData name="Camiel Verdult" userId="459124fd-a614-4c28-91b5-32520f9a4f92" providerId="ADAL" clId="{53A81944-3265-4AC2-B05B-93FAB06815D3}" dt="2021-12-06T11:55:44.421" v="1041" actId="26606"/>
          <ac:spMkLst>
            <pc:docMk/>
            <pc:sldMk cId="2050844923" sldId="262"/>
            <ac:spMk id="40" creationId="{B5DAFF15-09E3-425C-9BF0-14CF18E02824}"/>
          </ac:spMkLst>
        </pc:spChg>
        <pc:spChg chg="add del">
          <ac:chgData name="Camiel Verdult" userId="459124fd-a614-4c28-91b5-32520f9a4f92" providerId="ADAL" clId="{53A81944-3265-4AC2-B05B-93FAB06815D3}" dt="2021-12-06T11:55:44.421" v="1041" actId="26606"/>
          <ac:spMkLst>
            <pc:docMk/>
            <pc:sldMk cId="2050844923" sldId="262"/>
            <ac:spMk id="41" creationId="{AED93AAC-6E3F-4BC8-A315-45F6F5D0228E}"/>
          </ac:spMkLst>
        </pc:spChg>
        <pc:spChg chg="add del">
          <ac:chgData name="Camiel Verdult" userId="459124fd-a614-4c28-91b5-32520f9a4f92" providerId="ADAL" clId="{53A81944-3265-4AC2-B05B-93FAB06815D3}" dt="2021-12-06T11:55:44.421" v="1041" actId="26606"/>
          <ac:spMkLst>
            <pc:docMk/>
            <pc:sldMk cId="2050844923" sldId="262"/>
            <ac:spMk id="42" creationId="{B8B4EFDF-A3FE-43DE-AE29-DFA4651C6F5D}"/>
          </ac:spMkLst>
        </pc:spChg>
        <pc:spChg chg="add del">
          <ac:chgData name="Camiel Verdult" userId="459124fd-a614-4c28-91b5-32520f9a4f92" providerId="ADAL" clId="{53A81944-3265-4AC2-B05B-93FAB06815D3}" dt="2021-12-06T11:55:44.421" v="1041" actId="26606"/>
          <ac:spMkLst>
            <pc:docMk/>
            <pc:sldMk cId="2050844923" sldId="262"/>
            <ac:spMk id="43" creationId="{4D0456D8-C76D-4886-A52C-55C1147C01F4}"/>
          </ac:spMkLst>
        </pc:spChg>
        <pc:spChg chg="add del">
          <ac:chgData name="Camiel Verdult" userId="459124fd-a614-4c28-91b5-32520f9a4f92" providerId="ADAL" clId="{53A81944-3265-4AC2-B05B-93FAB06815D3}" dt="2021-12-06T11:55:44.421" v="1041" actId="26606"/>
          <ac:spMkLst>
            <pc:docMk/>
            <pc:sldMk cId="2050844923" sldId="262"/>
            <ac:spMk id="44" creationId="{A0EA67A7-DA94-4187-BFA1-E61BD10A7056}"/>
          </ac:spMkLst>
        </pc:spChg>
        <pc:spChg chg="add del">
          <ac:chgData name="Camiel Verdult" userId="459124fd-a614-4c28-91b5-32520f9a4f92" providerId="ADAL" clId="{53A81944-3265-4AC2-B05B-93FAB06815D3}" dt="2021-12-06T11:55:44.421" v="1041" actId="26606"/>
          <ac:spMkLst>
            <pc:docMk/>
            <pc:sldMk cId="2050844923" sldId="262"/>
            <ac:spMk id="45" creationId="{3DF98296-ED44-4D38-9E49-5470B308AD70}"/>
          </ac:spMkLst>
        </pc:spChg>
        <pc:spChg chg="add del">
          <ac:chgData name="Camiel Verdult" userId="459124fd-a614-4c28-91b5-32520f9a4f92" providerId="ADAL" clId="{53A81944-3265-4AC2-B05B-93FAB06815D3}" dt="2021-12-06T11:55:44.421" v="1041" actId="26606"/>
          <ac:spMkLst>
            <pc:docMk/>
            <pc:sldMk cId="2050844923" sldId="262"/>
            <ac:spMk id="46" creationId="{690BA102-19FE-44E6-9302-003C1E96F814}"/>
          </ac:spMkLst>
        </pc:spChg>
        <pc:spChg chg="add del">
          <ac:chgData name="Camiel Verdult" userId="459124fd-a614-4c28-91b5-32520f9a4f92" providerId="ADAL" clId="{53A81944-3265-4AC2-B05B-93FAB06815D3}" dt="2021-12-06T11:55:45.122" v="1043" actId="26606"/>
          <ac:spMkLst>
            <pc:docMk/>
            <pc:sldMk cId="2050844923" sldId="262"/>
            <ac:spMk id="48" creationId="{593B4D24-F4A8-4141-A20A-E0575D199633}"/>
          </ac:spMkLst>
        </pc:spChg>
        <pc:spChg chg="add del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53" creationId="{22F24225-0E3A-40A5-A927-CEFC144381AA}"/>
          </ac:spMkLst>
        </pc:spChg>
        <pc:spChg chg="add del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54" creationId="{5B02B8FB-EF36-4677-B5B5-E9B989F25EBC}"/>
          </ac:spMkLst>
        </pc:spChg>
        <pc:spChg chg="add del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55" creationId="{BE30D5C6-EC5C-4D78-8689-1B6822BFF71A}"/>
          </ac:spMkLst>
        </pc:spChg>
        <pc:spChg chg="add del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56" creationId="{12A73499-12A4-4080-B0DE-351867697F87}"/>
          </ac:spMkLst>
        </pc:spChg>
        <pc:spChg chg="add del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57" creationId="{60A52FE6-BB17-4BE4-BFA1-8896FD7CFABA}"/>
          </ac:spMkLst>
        </pc:spChg>
        <pc:spChg chg="add del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58" creationId="{CE5EB792-CB0B-44C0-9561-24A263D874DA}"/>
          </ac:spMkLst>
        </pc:spChg>
        <pc:spChg chg="add del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59" creationId="{C0FB4A96-0FD5-4642-8CE2-57623A3A42D4}"/>
          </ac:spMkLst>
        </pc:spChg>
        <pc:spChg chg="add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64" creationId="{593B4D24-F4A8-4141-A20A-E0575D199633}"/>
          </ac:spMkLst>
        </pc:spChg>
        <pc:spChg chg="add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66" creationId="{6719801E-A6E2-4F88-BB91-2A71DBC47809}"/>
          </ac:spMkLst>
        </pc:spChg>
        <pc:spChg chg="add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68" creationId="{284FA090-1E51-4E96-AE7C-430E378B51B0}"/>
          </ac:spMkLst>
        </pc:spChg>
        <pc:spChg chg="add">
          <ac:chgData name="Camiel Verdult" userId="459124fd-a614-4c28-91b5-32520f9a4f92" providerId="ADAL" clId="{53A81944-3265-4AC2-B05B-93FAB06815D3}" dt="2021-12-06T12:09:13.585" v="1396" actId="26606"/>
          <ac:spMkLst>
            <pc:docMk/>
            <pc:sldMk cId="2050844923" sldId="262"/>
            <ac:spMk id="70" creationId="{9689869E-ECC4-4D30-B2DF-C7DC3DD8598A}"/>
          </ac:spMkLst>
        </pc:spChg>
        <pc:grpChg chg="add del">
          <ac:chgData name="Camiel Verdult" userId="459124fd-a614-4c28-91b5-32520f9a4f92" providerId="ADAL" clId="{53A81944-3265-4AC2-B05B-93FAB06815D3}" dt="2021-12-06T11:55:21.358" v="1033" actId="26606"/>
          <ac:grpSpMkLst>
            <pc:docMk/>
            <pc:sldMk cId="2050844923" sldId="262"/>
            <ac:grpSpMk id="10" creationId="{D4D684F8-91BF-481C-A965-722756A383D0}"/>
          </ac:grpSpMkLst>
        </pc:grpChg>
        <pc:grpChg chg="add del">
          <ac:chgData name="Camiel Verdult" userId="459124fd-a614-4c28-91b5-32520f9a4f92" providerId="ADAL" clId="{53A81944-3265-4AC2-B05B-93FAB06815D3}" dt="2021-12-06T11:55:27.009" v="1035" actId="26606"/>
          <ac:grpSpMkLst>
            <pc:docMk/>
            <pc:sldMk cId="2050844923" sldId="262"/>
            <ac:grpSpMk id="16" creationId="{572E366A-B6DD-4F06-A42A-FF634FDE1BE1}"/>
          </ac:grpSpMkLst>
        </pc:grpChg>
        <pc:grpChg chg="add del">
          <ac:chgData name="Camiel Verdult" userId="459124fd-a614-4c28-91b5-32520f9a4f92" providerId="ADAL" clId="{53A81944-3265-4AC2-B05B-93FAB06815D3}" dt="2021-12-06T11:55:38.594" v="1039" actId="26606"/>
          <ac:grpSpMkLst>
            <pc:docMk/>
            <pc:sldMk cId="2050844923" sldId="262"/>
            <ac:grpSpMk id="29" creationId="{BEB537CF-9F5E-463A-AD3C-13736406C1A2}"/>
          </ac:grpSpMkLst>
        </pc:grpChg>
        <pc:grpChg chg="add del">
          <ac:chgData name="Camiel Verdult" userId="459124fd-a614-4c28-91b5-32520f9a4f92" providerId="ADAL" clId="{53A81944-3265-4AC2-B05B-93FAB06815D3}" dt="2021-12-06T11:55:38.594" v="1039" actId="26606"/>
          <ac:grpSpMkLst>
            <pc:docMk/>
            <pc:sldMk cId="2050844923" sldId="262"/>
            <ac:grpSpMk id="31" creationId="{97EE97F1-3EFC-4812-BCD8-BAFDC3EE4658}"/>
          </ac:grpSpMkLst>
        </pc:grpChg>
        <pc:grpChg chg="add del">
          <ac:chgData name="Camiel Verdult" userId="459124fd-a614-4c28-91b5-32520f9a4f92" providerId="ADAL" clId="{53A81944-3265-4AC2-B05B-93FAB06815D3}" dt="2021-12-06T11:55:38.594" v="1039" actId="26606"/>
          <ac:grpSpMkLst>
            <pc:docMk/>
            <pc:sldMk cId="2050844923" sldId="262"/>
            <ac:grpSpMk id="33" creationId="{266F884D-C8C7-413B-842D-2DEA05D3294D}"/>
          </ac:grpSpMkLst>
        </pc:grpChg>
        <pc:grpChg chg="add del">
          <ac:chgData name="Camiel Verdult" userId="459124fd-a614-4c28-91b5-32520f9a4f92" providerId="ADAL" clId="{53A81944-3265-4AC2-B05B-93FAB06815D3}" dt="2021-12-06T11:55:45.122" v="1043" actId="26606"/>
          <ac:grpSpMkLst>
            <pc:docMk/>
            <pc:sldMk cId="2050844923" sldId="262"/>
            <ac:grpSpMk id="49" creationId="{6CCEEF8A-4A3A-4B35-AA57-D804767F5AD9}"/>
          </ac:grpSpMkLst>
        </pc:grpChg>
        <pc:picChg chg="add mod">
          <ac:chgData name="Camiel Verdult" userId="459124fd-a614-4c28-91b5-32520f9a4f92" providerId="ADAL" clId="{53A81944-3265-4AC2-B05B-93FAB06815D3}" dt="2021-12-06T12:09:13.585" v="1396" actId="26606"/>
          <ac:picMkLst>
            <pc:docMk/>
            <pc:sldMk cId="2050844923" sldId="262"/>
            <ac:picMk id="5" creationId="{EBD5EBE0-62A1-4CD4-B4C2-592462B0504E}"/>
          </ac:picMkLst>
        </pc:picChg>
      </pc:sldChg>
      <pc:sldChg chg="addSp delSp modSp new mod setBg">
        <pc:chgData name="Camiel Verdult" userId="459124fd-a614-4c28-91b5-32520f9a4f92" providerId="ADAL" clId="{53A81944-3265-4AC2-B05B-93FAB06815D3}" dt="2021-12-06T13:31:11.093" v="2074" actId="20577"/>
        <pc:sldMkLst>
          <pc:docMk/>
          <pc:sldMk cId="749689125" sldId="263"/>
        </pc:sldMkLst>
        <pc:spChg chg="mod">
          <ac:chgData name="Camiel Verdult" userId="459124fd-a614-4c28-91b5-32520f9a4f92" providerId="ADAL" clId="{53A81944-3265-4AC2-B05B-93FAB06815D3}" dt="2021-12-06T12:01:47.712" v="1391" actId="26606"/>
          <ac:spMkLst>
            <pc:docMk/>
            <pc:sldMk cId="749689125" sldId="263"/>
            <ac:spMk id="2" creationId="{BFB0B314-7D97-4FBD-B6C3-877E024746FB}"/>
          </ac:spMkLst>
        </pc:spChg>
        <pc:spChg chg="add del mod">
          <ac:chgData name="Camiel Verdult" userId="459124fd-a614-4c28-91b5-32520f9a4f92" providerId="ADAL" clId="{53A81944-3265-4AC2-B05B-93FAB06815D3}" dt="2021-12-06T13:31:11.093" v="2074" actId="20577"/>
          <ac:spMkLst>
            <pc:docMk/>
            <pc:sldMk cId="749689125" sldId="263"/>
            <ac:spMk id="3" creationId="{873B45DB-80E7-4414-ADAB-0C63C5CFCEAB}"/>
          </ac:spMkLst>
        </pc:spChg>
        <pc:spChg chg="add del mod">
          <ac:chgData name="Camiel Verdult" userId="459124fd-a614-4c28-91b5-32520f9a4f92" providerId="ADAL" clId="{53A81944-3265-4AC2-B05B-93FAB06815D3}" dt="2021-12-06T11:57:03.629" v="1102"/>
          <ac:spMkLst>
            <pc:docMk/>
            <pc:sldMk cId="749689125" sldId="263"/>
            <ac:spMk id="4" creationId="{D7664CCF-9519-4685-A701-90B95CA97D5B}"/>
          </ac:spMkLst>
        </pc:spChg>
        <pc:spChg chg="add del">
          <ac:chgData name="Camiel Verdult" userId="459124fd-a614-4c28-91b5-32520f9a4f92" providerId="ADAL" clId="{53A81944-3265-4AC2-B05B-93FAB06815D3}" dt="2021-12-06T13:16:37.034" v="1685"/>
          <ac:spMkLst>
            <pc:docMk/>
            <pc:sldMk cId="749689125" sldId="263"/>
            <ac:spMk id="5" creationId="{213A79D1-9F3A-4CA4-B069-E021E644B658}"/>
          </ac:spMkLst>
        </pc:spChg>
        <pc:spChg chg="add del">
          <ac:chgData name="Camiel Verdult" userId="459124fd-a614-4c28-91b5-32520f9a4f92" providerId="ADAL" clId="{53A81944-3265-4AC2-B05B-93FAB06815D3}" dt="2021-12-06T11:58:37.730" v="1246" actId="26606"/>
          <ac:spMkLst>
            <pc:docMk/>
            <pc:sldMk cId="749689125" sldId="263"/>
            <ac:spMk id="8" creationId="{AC14302F-E955-47D0-A56B-D1D1A6953B51}"/>
          </ac:spMkLst>
        </pc:spChg>
        <pc:spChg chg="add del">
          <ac:chgData name="Camiel Verdult" userId="459124fd-a614-4c28-91b5-32520f9a4f92" providerId="ADAL" clId="{53A81944-3265-4AC2-B05B-93FAB06815D3}" dt="2021-12-06T11:58:39.115" v="1248" actId="26606"/>
          <ac:spMkLst>
            <pc:docMk/>
            <pc:sldMk cId="749689125" sldId="263"/>
            <ac:spMk id="14" creationId="{12A73499-12A4-4080-B0DE-351867697F87}"/>
          </ac:spMkLst>
        </pc:spChg>
        <pc:spChg chg="add del">
          <ac:chgData name="Camiel Verdult" userId="459124fd-a614-4c28-91b5-32520f9a4f92" providerId="ADAL" clId="{53A81944-3265-4AC2-B05B-93FAB06815D3}" dt="2021-12-06T11:58:39.115" v="1248" actId="26606"/>
          <ac:spMkLst>
            <pc:docMk/>
            <pc:sldMk cId="749689125" sldId="263"/>
            <ac:spMk id="15" creationId="{22F24225-0E3A-40A5-A927-CEFC144381AA}"/>
          </ac:spMkLst>
        </pc:spChg>
        <pc:spChg chg="add del">
          <ac:chgData name="Camiel Verdult" userId="459124fd-a614-4c28-91b5-32520f9a4f92" providerId="ADAL" clId="{53A81944-3265-4AC2-B05B-93FAB06815D3}" dt="2021-12-06T11:58:39.115" v="1248" actId="26606"/>
          <ac:spMkLst>
            <pc:docMk/>
            <pc:sldMk cId="749689125" sldId="263"/>
            <ac:spMk id="16" creationId="{60A52FE6-BB17-4BE4-BFA1-8896FD7CFABA}"/>
          </ac:spMkLst>
        </pc:spChg>
        <pc:spChg chg="add del">
          <ac:chgData name="Camiel Verdult" userId="459124fd-a614-4c28-91b5-32520f9a4f92" providerId="ADAL" clId="{53A81944-3265-4AC2-B05B-93FAB06815D3}" dt="2021-12-06T11:58:39.115" v="1248" actId="26606"/>
          <ac:spMkLst>
            <pc:docMk/>
            <pc:sldMk cId="749689125" sldId="263"/>
            <ac:spMk id="17" creationId="{5B02B8FB-EF36-4677-B5B5-E9B989F25EBC}"/>
          </ac:spMkLst>
        </pc:spChg>
        <pc:spChg chg="add del">
          <ac:chgData name="Camiel Verdult" userId="459124fd-a614-4c28-91b5-32520f9a4f92" providerId="ADAL" clId="{53A81944-3265-4AC2-B05B-93FAB06815D3}" dt="2021-12-06T11:58:39.115" v="1248" actId="26606"/>
          <ac:spMkLst>
            <pc:docMk/>
            <pc:sldMk cId="749689125" sldId="263"/>
            <ac:spMk id="18" creationId="{A7BBF837-70DD-4FFD-A87C-FAD1F5D8AB4C}"/>
          </ac:spMkLst>
        </pc:spChg>
        <pc:spChg chg="add del">
          <ac:chgData name="Camiel Verdult" userId="459124fd-a614-4c28-91b5-32520f9a4f92" providerId="ADAL" clId="{53A81944-3265-4AC2-B05B-93FAB06815D3}" dt="2021-12-06T11:58:39.115" v="1248" actId="26606"/>
          <ac:spMkLst>
            <pc:docMk/>
            <pc:sldMk cId="749689125" sldId="263"/>
            <ac:spMk id="19" creationId="{BE30D5C6-EC5C-4D78-8689-1B6822BFF71A}"/>
          </ac:spMkLst>
        </pc:spChg>
        <pc:spChg chg="add del">
          <ac:chgData name="Camiel Verdult" userId="459124fd-a614-4c28-91b5-32520f9a4f92" providerId="ADAL" clId="{53A81944-3265-4AC2-B05B-93FAB06815D3}" dt="2021-12-06T11:58:39.115" v="1248" actId="26606"/>
          <ac:spMkLst>
            <pc:docMk/>
            <pc:sldMk cId="749689125" sldId="263"/>
            <ac:spMk id="20" creationId="{CE5EB792-CB0B-44C0-9561-24A263D874DA}"/>
          </ac:spMkLst>
        </pc:spChg>
        <pc:spChg chg="add del">
          <ac:chgData name="Camiel Verdult" userId="459124fd-a614-4c28-91b5-32520f9a4f92" providerId="ADAL" clId="{53A81944-3265-4AC2-B05B-93FAB06815D3}" dt="2021-12-06T11:58:39.115" v="1248" actId="26606"/>
          <ac:spMkLst>
            <pc:docMk/>
            <pc:sldMk cId="749689125" sldId="263"/>
            <ac:spMk id="22" creationId="{C0FB4A96-0FD5-4642-8CE2-57623A3A42D4}"/>
          </ac:spMkLst>
        </pc:spChg>
        <pc:spChg chg="add del">
          <ac:chgData name="Camiel Verdult" userId="459124fd-a614-4c28-91b5-32520f9a4f92" providerId="ADAL" clId="{53A81944-3265-4AC2-B05B-93FAB06815D3}" dt="2021-12-06T11:59:17.891" v="1273" actId="26606"/>
          <ac:spMkLst>
            <pc:docMk/>
            <pc:sldMk cId="749689125" sldId="263"/>
            <ac:spMk id="24" creationId="{C51A08AC-F796-409C-AD97-8B476289EC51}"/>
          </ac:spMkLst>
        </pc:spChg>
        <pc:spChg chg="add del">
          <ac:chgData name="Camiel Verdult" userId="459124fd-a614-4c28-91b5-32520f9a4f92" providerId="ADAL" clId="{53A81944-3265-4AC2-B05B-93FAB06815D3}" dt="2021-12-06T12:01:47.712" v="1391" actId="26606"/>
          <ac:spMkLst>
            <pc:docMk/>
            <pc:sldMk cId="749689125" sldId="263"/>
            <ac:spMk id="32" creationId="{8181FC64-B306-4821-98E2-780662EFC486}"/>
          </ac:spMkLst>
        </pc:spChg>
        <pc:spChg chg="add del">
          <ac:chgData name="Camiel Verdult" userId="459124fd-a614-4c28-91b5-32520f9a4f92" providerId="ADAL" clId="{53A81944-3265-4AC2-B05B-93FAB06815D3}" dt="2021-12-06T12:01:47.712" v="1391" actId="26606"/>
          <ac:spMkLst>
            <pc:docMk/>
            <pc:sldMk cId="749689125" sldId="263"/>
            <ac:spMk id="34" creationId="{5871FC61-DD4E-47D4-81FD-8A7E7D12B371}"/>
          </ac:spMkLst>
        </pc:spChg>
        <pc:spChg chg="add del">
          <ac:chgData name="Camiel Verdult" userId="459124fd-a614-4c28-91b5-32520f9a4f92" providerId="ADAL" clId="{53A81944-3265-4AC2-B05B-93FAB06815D3}" dt="2021-12-06T12:01:47.712" v="1391" actId="26606"/>
          <ac:spMkLst>
            <pc:docMk/>
            <pc:sldMk cId="749689125" sldId="263"/>
            <ac:spMk id="36" creationId="{829A1E2C-5AC8-40FC-99E9-832069D39792}"/>
          </ac:spMkLst>
        </pc:spChg>
        <pc:spChg chg="add del">
          <ac:chgData name="Camiel Verdult" userId="459124fd-a614-4c28-91b5-32520f9a4f92" providerId="ADAL" clId="{53A81944-3265-4AC2-B05B-93FAB06815D3}" dt="2021-12-06T12:01:47.712" v="1391" actId="26606"/>
          <ac:spMkLst>
            <pc:docMk/>
            <pc:sldMk cId="749689125" sldId="263"/>
            <ac:spMk id="38" creationId="{55C54A75-E44A-4147-B9D0-FF46CFD31612}"/>
          </ac:spMkLst>
        </pc:spChg>
        <pc:spChg chg="add">
          <ac:chgData name="Camiel Verdult" userId="459124fd-a614-4c28-91b5-32520f9a4f92" providerId="ADAL" clId="{53A81944-3265-4AC2-B05B-93FAB06815D3}" dt="2021-12-06T12:01:47.712" v="1391" actId="26606"/>
          <ac:spMkLst>
            <pc:docMk/>
            <pc:sldMk cId="749689125" sldId="263"/>
            <ac:spMk id="43" creationId="{9C9466AA-C21A-4C23-8137-04C53295BB76}"/>
          </ac:spMkLst>
        </pc:spChg>
        <pc:spChg chg="add">
          <ac:chgData name="Camiel Verdult" userId="459124fd-a614-4c28-91b5-32520f9a4f92" providerId="ADAL" clId="{53A81944-3265-4AC2-B05B-93FAB06815D3}" dt="2021-12-06T12:01:47.712" v="1391" actId="26606"/>
          <ac:spMkLst>
            <pc:docMk/>
            <pc:sldMk cId="749689125" sldId="263"/>
            <ac:spMk id="45" creationId="{97F2DAE4-2F3C-4594-A107-2435D1D07765}"/>
          </ac:spMkLst>
        </pc:spChg>
        <pc:spChg chg="add">
          <ac:chgData name="Camiel Verdult" userId="459124fd-a614-4c28-91b5-32520f9a4f92" providerId="ADAL" clId="{53A81944-3265-4AC2-B05B-93FAB06815D3}" dt="2021-12-06T12:01:47.712" v="1391" actId="26606"/>
          <ac:spMkLst>
            <pc:docMk/>
            <pc:sldMk cId="749689125" sldId="263"/>
            <ac:spMk id="47" creationId="{1BE69641-D02C-48F0-8852-5FE363D4813B}"/>
          </ac:spMkLst>
        </pc:spChg>
        <pc:spChg chg="add">
          <ac:chgData name="Camiel Verdult" userId="459124fd-a614-4c28-91b5-32520f9a4f92" providerId="ADAL" clId="{53A81944-3265-4AC2-B05B-93FAB06815D3}" dt="2021-12-06T12:01:47.712" v="1391" actId="26606"/>
          <ac:spMkLst>
            <pc:docMk/>
            <pc:sldMk cId="749689125" sldId="263"/>
            <ac:spMk id="49" creationId="{BD4EFF6A-7C71-4EFA-B386-711A102CC903}"/>
          </ac:spMkLst>
        </pc:spChg>
        <pc:grpChg chg="add del">
          <ac:chgData name="Camiel Verdult" userId="459124fd-a614-4c28-91b5-32520f9a4f92" providerId="ADAL" clId="{53A81944-3265-4AC2-B05B-93FAB06815D3}" dt="2021-12-06T11:58:37.730" v="1246" actId="26606"/>
          <ac:grpSpMkLst>
            <pc:docMk/>
            <pc:sldMk cId="749689125" sldId="263"/>
            <ac:grpSpMk id="10" creationId="{572E366A-B6DD-4F06-A42A-FF634FDE1BE1}"/>
          </ac:grpSpMkLst>
        </pc:grpChg>
        <pc:grpChg chg="add del">
          <ac:chgData name="Camiel Verdult" userId="459124fd-a614-4c28-91b5-32520f9a4f92" providerId="ADAL" clId="{53A81944-3265-4AC2-B05B-93FAB06815D3}" dt="2021-12-06T11:59:17.891" v="1273" actId="26606"/>
          <ac:grpSpMkLst>
            <pc:docMk/>
            <pc:sldMk cId="749689125" sldId="263"/>
            <ac:grpSpMk id="25" creationId="{1E1B312B-4E9A-405C-9CE8-10325438035E}"/>
          </ac:grpSpMkLst>
        </pc:grpChg>
        <pc:grpChg chg="add">
          <ac:chgData name="Camiel Verdult" userId="459124fd-a614-4c28-91b5-32520f9a4f92" providerId="ADAL" clId="{53A81944-3265-4AC2-B05B-93FAB06815D3}" dt="2021-12-06T12:01:47.712" v="1391" actId="26606"/>
          <ac:grpSpMkLst>
            <pc:docMk/>
            <pc:sldMk cId="749689125" sldId="263"/>
            <ac:grpSpMk id="51" creationId="{7C4C19DC-E477-4A4D-81AC-7A8CD2E3BDB0}"/>
          </ac:grpSpMkLst>
        </pc:grpChg>
        <pc:grpChg chg="add">
          <ac:chgData name="Camiel Verdult" userId="459124fd-a614-4c28-91b5-32520f9a4f92" providerId="ADAL" clId="{53A81944-3265-4AC2-B05B-93FAB06815D3}" dt="2021-12-06T12:01:47.712" v="1391" actId="26606"/>
          <ac:grpSpMkLst>
            <pc:docMk/>
            <pc:sldMk cId="749689125" sldId="263"/>
            <ac:grpSpMk id="57" creationId="{108CEEDC-820E-402C-ACC8-D657846AD970}"/>
          </ac:grpSpMkLst>
        </pc:grpChg>
        <pc:picChg chg="add del">
          <ac:chgData name="Camiel Verdult" userId="459124fd-a614-4c28-91b5-32520f9a4f92" providerId="ADAL" clId="{53A81944-3265-4AC2-B05B-93FAB06815D3}" dt="2021-12-06T12:01:42.473" v="1390" actId="478"/>
          <ac:picMkLst>
            <pc:docMk/>
            <pc:sldMk cId="749689125" sldId="263"/>
            <ac:picMk id="28" creationId="{008C06EB-A4E8-48E4-96ED-EAD09A8F6583}"/>
          </ac:picMkLst>
        </pc:picChg>
      </pc:sldChg>
      <pc:sldChg chg="addSp delSp modSp new mod ord setBg">
        <pc:chgData name="Camiel Verdult" userId="459124fd-a614-4c28-91b5-32520f9a4f92" providerId="ADAL" clId="{53A81944-3265-4AC2-B05B-93FAB06815D3}" dt="2021-12-06T12:11:43.865" v="1437" actId="478"/>
        <pc:sldMkLst>
          <pc:docMk/>
          <pc:sldMk cId="1853218457" sldId="264"/>
        </pc:sldMkLst>
        <pc:spChg chg="mo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2" creationId="{E66C1941-5893-4062-A54D-080232630222}"/>
          </ac:spMkLst>
        </pc:spChg>
        <pc:spChg chg="del mo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3" creationId="{5FA79813-4368-4FAC-92C7-445CEFB1FBA5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10" creationId="{9B0F7D69-D93C-4C38-A23D-76E000D691CD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12" creationId="{8CD419D4-EA9D-42D9-BF62-B07F0B7B672B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14" creationId="{1C6FEC9B-9608-4181-A9E5-A1B80E72021C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16" creationId="{AB1564ED-F26F-451D-97D6-A6EC3E83FD55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18" creationId="{0CA184B6-3482-4F43-87F0-BC765DCFD8A8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20" creationId="{6C869923-8380-4244-9548-802C330638A0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22" creationId="{C06255F2-BC67-4DDE-B34E-AC4BA21838CC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24" creationId="{55169443-FCCD-4C0A-8C69-18CD3FA0968D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26" creationId="{0DBF1ABE-8590-450D-BB49-BDDCCF3EEA9E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28" creationId="{96CB0275-66F1-4491-93B8-121D0C7176BF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30" creationId="{18D32C3D-8F76-4E99-BE56-0836CC38CC84}"/>
          </ac:spMkLst>
        </pc:spChg>
        <pc:spChg chg="add">
          <ac:chgData name="Camiel Verdult" userId="459124fd-a614-4c28-91b5-32520f9a4f92" providerId="ADAL" clId="{53A81944-3265-4AC2-B05B-93FAB06815D3}" dt="2021-12-06T12:11:27.701" v="1436" actId="26606"/>
          <ac:spMkLst>
            <pc:docMk/>
            <pc:sldMk cId="1853218457" sldId="264"/>
            <ac:spMk id="32" creationId="{70766076-46F5-42D5-A773-2B3BEF2B8B74}"/>
          </ac:spMkLst>
        </pc:spChg>
        <pc:picChg chg="add del">
          <ac:chgData name="Camiel Verdult" userId="459124fd-a614-4c28-91b5-32520f9a4f92" providerId="ADAL" clId="{53A81944-3265-4AC2-B05B-93FAB06815D3}" dt="2021-12-06T12:11:43.865" v="1437" actId="478"/>
          <ac:picMkLst>
            <pc:docMk/>
            <pc:sldMk cId="1853218457" sldId="264"/>
            <ac:picMk id="7" creationId="{49BDAAEE-30AE-402D-AB3F-18BB85359725}"/>
          </ac:picMkLst>
        </pc:picChg>
      </pc:sldChg>
      <pc:sldChg chg="addSp delSp modSp new mod setBg">
        <pc:chgData name="Camiel Verdult" userId="459124fd-a614-4c28-91b5-32520f9a4f92" providerId="ADAL" clId="{53A81944-3265-4AC2-B05B-93FAB06815D3}" dt="2021-12-06T19:15:03.043" v="2430" actId="1076"/>
        <pc:sldMkLst>
          <pc:docMk/>
          <pc:sldMk cId="1403933941" sldId="265"/>
        </pc:sldMkLst>
        <pc:spChg chg="mo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2" creationId="{A50CF340-A67B-4A14-B902-36EC01D929E8}"/>
          </ac:spMkLst>
        </pc:spChg>
        <pc:spChg chg="add del mo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3" creationId="{C1FC5AB1-93F9-4014-BE78-C442C64B41BA}"/>
          </ac:spMkLst>
        </pc:spChg>
        <pc:spChg chg="add del mod">
          <ac:chgData name="Camiel Verdult" userId="459124fd-a614-4c28-91b5-32520f9a4f92" providerId="ADAL" clId="{53A81944-3265-4AC2-B05B-93FAB06815D3}" dt="2021-12-06T12:12:02.795" v="1445"/>
          <ac:spMkLst>
            <pc:docMk/>
            <pc:sldMk cId="1403933941" sldId="265"/>
            <ac:spMk id="4" creationId="{616822F7-AF1A-4684-BE66-A49FD0A9FAED}"/>
          </ac:spMkLst>
        </pc:spChg>
        <pc:spChg chg="add del mod">
          <ac:chgData name="Camiel Verdult" userId="459124fd-a614-4c28-91b5-32520f9a4f92" providerId="ADAL" clId="{53A81944-3265-4AC2-B05B-93FAB06815D3}" dt="2021-12-06T12:12:04.937" v="1447"/>
          <ac:spMkLst>
            <pc:docMk/>
            <pc:sldMk cId="1403933941" sldId="265"/>
            <ac:spMk id="5" creationId="{617F8D72-D3A3-4726-85CA-A2E3AE23C4AC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12" creationId="{9B0F7D69-D93C-4C38-A23D-76E000D691CD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14" creationId="{8CD419D4-EA9D-42D9-BF62-B07F0B7B672B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16" creationId="{1C6FEC9B-9608-4181-A9E5-A1B80E72021C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18" creationId="{AB1564ED-F26F-451D-97D6-A6EC3E83FD55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20" creationId="{0CA184B6-3482-4F43-87F0-BC765DCFD8A8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22" creationId="{6C869923-8380-4244-9548-802C330638A0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24" creationId="{C06255F2-BC67-4DDE-B34E-AC4BA21838CC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26" creationId="{55169443-FCCD-4C0A-8C69-18CD3FA0968D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28" creationId="{0DBF1ABE-8590-450D-BB49-BDDCCF3EEA9E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30" creationId="{391F8D69-709A-4575-A393-B4C26481AF3B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32" creationId="{C87A50C4-1191-461A-9E09-C8057F2AF01F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34" creationId="{BC87DA9F-8DB2-4D48-8716-A928FBB8A5D2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36" creationId="{195EA065-AC5D-431D-927E-87FF05884866}"/>
          </ac:spMkLst>
        </pc:spChg>
        <pc:spChg chg="add">
          <ac:chgData name="Camiel Verdult" userId="459124fd-a614-4c28-91b5-32520f9a4f92" providerId="ADAL" clId="{53A81944-3265-4AC2-B05B-93FAB06815D3}" dt="2021-12-06T12:18:58.531" v="1543" actId="26606"/>
          <ac:spMkLst>
            <pc:docMk/>
            <pc:sldMk cId="1403933941" sldId="265"/>
            <ac:spMk id="38" creationId="{46934B3C-D73F-4CD0-95B1-0244D662D1C7}"/>
          </ac:spMkLst>
        </pc:spChg>
        <pc:picChg chg="add mod">
          <ac:chgData name="Camiel Verdult" userId="459124fd-a614-4c28-91b5-32520f9a4f92" providerId="ADAL" clId="{53A81944-3265-4AC2-B05B-93FAB06815D3}" dt="2021-12-06T19:15:03.043" v="2430" actId="1076"/>
          <ac:picMkLst>
            <pc:docMk/>
            <pc:sldMk cId="1403933941" sldId="265"/>
            <ac:picMk id="5" creationId="{48070A3E-FCA2-4FBB-89DA-B92DB952F3A5}"/>
          </ac:picMkLst>
        </pc:picChg>
        <pc:picChg chg="add del mod">
          <ac:chgData name="Camiel Verdult" userId="459124fd-a614-4c28-91b5-32520f9a4f92" providerId="ADAL" clId="{53A81944-3265-4AC2-B05B-93FAB06815D3}" dt="2021-12-06T19:14:33.048" v="2421" actId="478"/>
          <ac:picMkLst>
            <pc:docMk/>
            <pc:sldMk cId="1403933941" sldId="265"/>
            <ac:picMk id="7" creationId="{E770903A-59AD-4BC3-BF66-8D410694B2D3}"/>
          </ac:picMkLst>
        </pc:picChg>
      </pc:sldChg>
      <pc:sldChg chg="addSp delSp modSp new mod setBg">
        <pc:chgData name="Camiel Verdult" userId="459124fd-a614-4c28-91b5-32520f9a4f92" providerId="ADAL" clId="{53A81944-3265-4AC2-B05B-93FAB06815D3}" dt="2021-12-06T12:22:49.630" v="1631" actId="1076"/>
        <pc:sldMkLst>
          <pc:docMk/>
          <pc:sldMk cId="2707714822" sldId="266"/>
        </pc:sldMkLst>
        <pc:spChg chg="mo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2" creationId="{4A6B8A2D-E284-4556-86BC-7A64B6A07EB4}"/>
          </ac:spMkLst>
        </pc:spChg>
        <pc:spChg chg="del">
          <ac:chgData name="Camiel Verdult" userId="459124fd-a614-4c28-91b5-32520f9a4f92" providerId="ADAL" clId="{53A81944-3265-4AC2-B05B-93FAB06815D3}" dt="2021-12-06T12:18:14.296" v="1519"/>
          <ac:spMkLst>
            <pc:docMk/>
            <pc:sldMk cId="2707714822" sldId="266"/>
            <ac:spMk id="3" creationId="{0C583595-2B81-4423-BC50-0F980E5B5F13}"/>
          </ac:spMkLst>
        </pc:spChg>
        <pc:spChg chg="add del mod">
          <ac:chgData name="Camiel Verdult" userId="459124fd-a614-4c28-91b5-32520f9a4f92" providerId="ADAL" clId="{53A81944-3265-4AC2-B05B-93FAB06815D3}" dt="2021-12-06T12:18:51.680" v="1542" actId="26606"/>
          <ac:spMkLst>
            <pc:docMk/>
            <pc:sldMk cId="2707714822" sldId="266"/>
            <ac:spMk id="9" creationId="{48FFA8E8-D899-4912-ADAE-D065C930217E}"/>
          </ac:spMkLst>
        </pc:spChg>
        <pc:spChg chg="add del mo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13" creationId="{D7CCCC18-66FD-49CB-A80B-6EA0FE488E3B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14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16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18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20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22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24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26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28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30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32" creationId="{391F8D69-709A-4575-A393-B4C26481AF3B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34" creationId="{C87A50C4-1191-461A-9E09-C8057F2AF01F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36" creationId="{BC87DA9F-8DB2-4D48-8716-A928FBB8A5D2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38" creationId="{195EA065-AC5D-431D-927E-87FF05884866}"/>
          </ac:spMkLst>
        </pc:spChg>
        <pc:spChg chg="add del">
          <ac:chgData name="Camiel Verdult" userId="459124fd-a614-4c28-91b5-32520f9a4f92" providerId="ADAL" clId="{53A81944-3265-4AC2-B05B-93FAB06815D3}" dt="2021-12-06T12:18:51.651" v="1541" actId="26606"/>
          <ac:spMkLst>
            <pc:docMk/>
            <pc:sldMk cId="2707714822" sldId="266"/>
            <ac:spMk id="40" creationId="{46934B3C-D73F-4CD0-95B1-0244D662D1C7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42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43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44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45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46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47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48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49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50" creationId="{AC8EEB0F-BA72-49AC-956F-331B60FDE79E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51" creationId="{8CC700D5-9809-43F4-89D5-7DBBCB0DCC10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52" creationId="{C7163242-6303-46DC-BAC1-2A204F061321}"/>
          </ac:spMkLst>
        </pc:spChg>
        <pc:spChg chg="add del">
          <ac:chgData name="Camiel Verdult" userId="459124fd-a614-4c28-91b5-32520f9a4f92" providerId="ADAL" clId="{53A81944-3265-4AC2-B05B-93FAB06815D3}" dt="2021-12-06T12:19:14.152" v="1546" actId="26606"/>
          <ac:spMkLst>
            <pc:docMk/>
            <pc:sldMk cId="2707714822" sldId="266"/>
            <ac:spMk id="53" creationId="{805C4C40-D70E-4C4F-B228-98A0A6132603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58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60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62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64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66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68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70" creationId="{C06255F2-BC67-4DDE-B34E-AC4BA21838CC}"/>
          </ac:spMkLst>
        </pc:spChg>
        <pc:spChg chg="add mod">
          <ac:chgData name="Camiel Verdult" userId="459124fd-a614-4c28-91b5-32520f9a4f92" providerId="ADAL" clId="{53A81944-3265-4AC2-B05B-93FAB06815D3}" dt="2021-12-06T12:22:49.630" v="1631" actId="1076"/>
          <ac:spMkLst>
            <pc:docMk/>
            <pc:sldMk cId="2707714822" sldId="266"/>
            <ac:spMk id="71" creationId="{E7F2AAC5-82AA-4FF6-9DD7-3ECE02D02086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72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74" creationId="{AC8EEB0F-BA72-49AC-956F-331B60FDE79E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76" creationId="{8CC700D5-9809-43F4-89D5-7DBBCB0DCC10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78" creationId="{C7163242-6303-46DC-BAC1-2A204F061321}"/>
          </ac:spMkLst>
        </pc:spChg>
        <pc:spChg chg="add del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80" creationId="{805C4C40-D70E-4C4F-B228-98A0A6132603}"/>
          </ac:spMkLst>
        </pc:spChg>
        <pc:spChg chg="add del">
          <ac:chgData name="Camiel Verdult" userId="459124fd-a614-4c28-91b5-32520f9a4f92" providerId="ADAL" clId="{53A81944-3265-4AC2-B05B-93FAB06815D3}" dt="2021-12-06T12:20:13.447" v="1551" actId="26606"/>
          <ac:spMkLst>
            <pc:docMk/>
            <pc:sldMk cId="2707714822" sldId="266"/>
            <ac:spMk id="85" creationId="{8181FC64-B306-4821-98E2-780662EFC486}"/>
          </ac:spMkLst>
        </pc:spChg>
        <pc:spChg chg="add del">
          <ac:chgData name="Camiel Verdult" userId="459124fd-a614-4c28-91b5-32520f9a4f92" providerId="ADAL" clId="{53A81944-3265-4AC2-B05B-93FAB06815D3}" dt="2021-12-06T12:20:13.447" v="1551" actId="26606"/>
          <ac:spMkLst>
            <pc:docMk/>
            <pc:sldMk cId="2707714822" sldId="266"/>
            <ac:spMk id="87" creationId="{5871FC61-DD4E-47D4-81FD-8A7E7D12B371}"/>
          </ac:spMkLst>
        </pc:spChg>
        <pc:spChg chg="add del">
          <ac:chgData name="Camiel Verdult" userId="459124fd-a614-4c28-91b5-32520f9a4f92" providerId="ADAL" clId="{53A81944-3265-4AC2-B05B-93FAB06815D3}" dt="2021-12-06T12:20:13.447" v="1551" actId="26606"/>
          <ac:spMkLst>
            <pc:docMk/>
            <pc:sldMk cId="2707714822" sldId="266"/>
            <ac:spMk id="89" creationId="{829A1E2C-5AC8-40FC-99E9-832069D39792}"/>
          </ac:spMkLst>
        </pc:spChg>
        <pc:spChg chg="add del">
          <ac:chgData name="Camiel Verdult" userId="459124fd-a614-4c28-91b5-32520f9a4f92" providerId="ADAL" clId="{53A81944-3265-4AC2-B05B-93FAB06815D3}" dt="2021-12-06T12:20:13.447" v="1551" actId="26606"/>
          <ac:spMkLst>
            <pc:docMk/>
            <pc:sldMk cId="2707714822" sldId="266"/>
            <ac:spMk id="91" creationId="{55C54A75-E44A-4147-B9D0-FF46CFD31612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93" creationId="{0CA184B6-3482-4F43-87F0-BC765DCFD8A8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94" creationId="{9B0F7D69-D93C-4C38-A23D-76E000D691CD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95" creationId="{6C869923-8380-4244-9548-802C330638A0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96" creationId="{8CD419D4-EA9D-42D9-BF62-B07F0B7B672B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97" creationId="{C06255F2-BC67-4DDE-B34E-AC4BA21838CC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98" creationId="{1C6FEC9B-9608-4181-A9E5-A1B80E72021C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99" creationId="{55169443-FCCD-4C0A-8C69-18CD3FA0968D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100" creationId="{AB1564ED-F26F-451D-97D6-A6EC3E83FD55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101" creationId="{0DBF1ABE-8590-450D-BB49-BDDCCF3EEA9E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103" creationId="{391F8D69-709A-4575-A393-B4C26481AF3B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105" creationId="{C87A50C4-1191-461A-9E09-C8057F2AF01F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107" creationId="{BC87DA9F-8DB2-4D48-8716-A928FBB8A5D2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109" creationId="{195EA065-AC5D-431D-927E-87FF05884866}"/>
          </ac:spMkLst>
        </pc:spChg>
        <pc:spChg chg="add">
          <ac:chgData name="Camiel Verdult" userId="459124fd-a614-4c28-91b5-32520f9a4f92" providerId="ADAL" clId="{53A81944-3265-4AC2-B05B-93FAB06815D3}" dt="2021-12-06T12:20:13.465" v="1552" actId="26606"/>
          <ac:spMkLst>
            <pc:docMk/>
            <pc:sldMk cId="2707714822" sldId="266"/>
            <ac:spMk id="111" creationId="{46934B3C-D73F-4CD0-95B1-0244D662D1C7}"/>
          </ac:spMkLst>
        </pc:spChg>
        <pc:picChg chg="add del mod">
          <ac:chgData name="Camiel Verdult" userId="459124fd-a614-4c28-91b5-32520f9a4f92" providerId="ADAL" clId="{53A81944-3265-4AC2-B05B-93FAB06815D3}" dt="2021-12-06T12:18:40.271" v="1539" actId="478"/>
          <ac:picMkLst>
            <pc:docMk/>
            <pc:sldMk cId="2707714822" sldId="266"/>
            <ac:picMk id="5" creationId="{BF3E9A30-602A-48F0-8138-AEDD9B7758F4}"/>
          </ac:picMkLst>
        </pc:picChg>
        <pc:picChg chg="add del mod">
          <ac:chgData name="Camiel Verdult" userId="459124fd-a614-4c28-91b5-32520f9a4f92" providerId="ADAL" clId="{53A81944-3265-4AC2-B05B-93FAB06815D3}" dt="2021-12-06T12:20:01.481" v="1549" actId="478"/>
          <ac:picMkLst>
            <pc:docMk/>
            <pc:sldMk cId="2707714822" sldId="266"/>
            <ac:picMk id="7" creationId="{F33772F2-F45F-4C9F-8094-935355EF1FD5}"/>
          </ac:picMkLst>
        </pc:picChg>
        <pc:picChg chg="add mod ord">
          <ac:chgData name="Camiel Verdult" userId="459124fd-a614-4c28-91b5-32520f9a4f92" providerId="ADAL" clId="{53A81944-3265-4AC2-B05B-93FAB06815D3}" dt="2021-12-06T12:20:26.495" v="1557" actId="1076"/>
          <ac:picMkLst>
            <pc:docMk/>
            <pc:sldMk cId="2707714822" sldId="266"/>
            <ac:picMk id="11" creationId="{FF605DD4-8092-4D58-B1E1-7CDD84601D4E}"/>
          </ac:picMkLst>
        </pc:picChg>
      </pc:sldChg>
      <pc:sldChg chg="addSp modSp new mod setBg">
        <pc:chgData name="Camiel Verdult" userId="459124fd-a614-4c28-91b5-32520f9a4f92" providerId="ADAL" clId="{53A81944-3265-4AC2-B05B-93FAB06815D3}" dt="2021-12-06T13:36:41.117" v="2223" actId="26606"/>
        <pc:sldMkLst>
          <pc:docMk/>
          <pc:sldMk cId="3367537997" sldId="267"/>
        </pc:sldMkLst>
        <pc:spChg chg="mod">
          <ac:chgData name="Camiel Verdult" userId="459124fd-a614-4c28-91b5-32520f9a4f92" providerId="ADAL" clId="{53A81944-3265-4AC2-B05B-93FAB06815D3}" dt="2021-12-06T13:36:41.117" v="2223" actId="26606"/>
          <ac:spMkLst>
            <pc:docMk/>
            <pc:sldMk cId="3367537997" sldId="267"/>
            <ac:spMk id="2" creationId="{BA61BF09-1F75-422E-92F1-341D37979A7B}"/>
          </ac:spMkLst>
        </pc:spChg>
        <pc:spChg chg="mod">
          <ac:chgData name="Camiel Verdult" userId="459124fd-a614-4c28-91b5-32520f9a4f92" providerId="ADAL" clId="{53A81944-3265-4AC2-B05B-93FAB06815D3}" dt="2021-12-06T13:36:41.117" v="2223" actId="26606"/>
          <ac:spMkLst>
            <pc:docMk/>
            <pc:sldMk cId="3367537997" sldId="267"/>
            <ac:spMk id="3" creationId="{DF536933-2062-42D9-9109-94D3F46A4C40}"/>
          </ac:spMkLst>
        </pc:spChg>
        <pc:spChg chg="add">
          <ac:chgData name="Camiel Verdult" userId="459124fd-a614-4c28-91b5-32520f9a4f92" providerId="ADAL" clId="{53A81944-3265-4AC2-B05B-93FAB06815D3}" dt="2021-12-06T13:36:41.117" v="2223" actId="26606"/>
          <ac:spMkLst>
            <pc:docMk/>
            <pc:sldMk cId="3367537997" sldId="267"/>
            <ac:spMk id="10" creationId="{49BB7E9A-6937-4BF0-9F51-A20F197B550F}"/>
          </ac:spMkLst>
        </pc:spChg>
        <pc:spChg chg="add">
          <ac:chgData name="Camiel Verdult" userId="459124fd-a614-4c28-91b5-32520f9a4f92" providerId="ADAL" clId="{53A81944-3265-4AC2-B05B-93FAB06815D3}" dt="2021-12-06T13:36:41.117" v="2223" actId="26606"/>
          <ac:spMkLst>
            <pc:docMk/>
            <pc:sldMk cId="3367537997" sldId="267"/>
            <ac:spMk id="12" creationId="{E0939753-89D7-48A8-8441-B9FF25CE8A7E}"/>
          </ac:spMkLst>
        </pc:spChg>
        <pc:spChg chg="add">
          <ac:chgData name="Camiel Verdult" userId="459124fd-a614-4c28-91b5-32520f9a4f92" providerId="ADAL" clId="{53A81944-3265-4AC2-B05B-93FAB06815D3}" dt="2021-12-06T13:36:41.117" v="2223" actId="26606"/>
          <ac:spMkLst>
            <pc:docMk/>
            <pc:sldMk cId="3367537997" sldId="267"/>
            <ac:spMk id="14" creationId="{9F5CCFC5-858F-4B45-9B10-D49DD0280D20}"/>
          </ac:spMkLst>
        </pc:spChg>
        <pc:spChg chg="add">
          <ac:chgData name="Camiel Verdult" userId="459124fd-a614-4c28-91b5-32520f9a4f92" providerId="ADAL" clId="{53A81944-3265-4AC2-B05B-93FAB06815D3}" dt="2021-12-06T13:36:41.117" v="2223" actId="26606"/>
          <ac:spMkLst>
            <pc:docMk/>
            <pc:sldMk cId="3367537997" sldId="267"/>
            <ac:spMk id="16" creationId="{2348ECDC-D455-4B71-90F6-2ECC12B7983B}"/>
          </ac:spMkLst>
        </pc:spChg>
        <pc:picChg chg="add mod">
          <ac:chgData name="Camiel Verdult" userId="459124fd-a614-4c28-91b5-32520f9a4f92" providerId="ADAL" clId="{53A81944-3265-4AC2-B05B-93FAB06815D3}" dt="2021-12-06T13:36:41.117" v="2223" actId="26606"/>
          <ac:picMkLst>
            <pc:docMk/>
            <pc:sldMk cId="3367537997" sldId="267"/>
            <ac:picMk id="5" creationId="{345C4986-1B39-45A5-B8B1-C3BF10BE0E14}"/>
          </ac:picMkLst>
        </pc:picChg>
      </pc:sldChg>
      <pc:sldChg chg="add del">
        <pc:chgData name="Camiel Verdult" userId="459124fd-a614-4c28-91b5-32520f9a4f92" providerId="ADAL" clId="{53A81944-3265-4AC2-B05B-93FAB06815D3}" dt="2021-12-06T12:27:03.347" v="1633" actId="2890"/>
        <pc:sldMkLst>
          <pc:docMk/>
          <pc:sldMk cId="4182337979" sldId="267"/>
        </pc:sldMkLst>
      </pc:sldChg>
      <pc:sldChg chg="addSp delSp modSp new del mod">
        <pc:chgData name="Camiel Verdult" userId="459124fd-a614-4c28-91b5-32520f9a4f92" providerId="ADAL" clId="{53A81944-3265-4AC2-B05B-93FAB06815D3}" dt="2021-12-06T13:31:03.355" v="2067" actId="47"/>
        <pc:sldMkLst>
          <pc:docMk/>
          <pc:sldMk cId="3626716961" sldId="268"/>
        </pc:sldMkLst>
        <pc:spChg chg="mod">
          <ac:chgData name="Camiel Verdult" userId="459124fd-a614-4c28-91b5-32520f9a4f92" providerId="ADAL" clId="{53A81944-3265-4AC2-B05B-93FAB06815D3}" dt="2021-12-06T13:16:07.550" v="1672" actId="20577"/>
          <ac:spMkLst>
            <pc:docMk/>
            <pc:sldMk cId="3626716961" sldId="268"/>
            <ac:spMk id="2" creationId="{159F0C59-B6F9-4087-9B4A-87360CA5CD71}"/>
          </ac:spMkLst>
        </pc:spChg>
        <pc:spChg chg="add del">
          <ac:chgData name="Camiel Verdult" userId="459124fd-a614-4c28-91b5-32520f9a4f92" providerId="ADAL" clId="{53A81944-3265-4AC2-B05B-93FAB06815D3}" dt="2021-12-06T13:16:49.460" v="1698"/>
          <ac:spMkLst>
            <pc:docMk/>
            <pc:sldMk cId="3626716961" sldId="268"/>
            <ac:spMk id="3" creationId="{94541220-373A-4A09-BDB1-05992EB82BEB}"/>
          </ac:spMkLst>
        </pc:spChg>
        <pc:picChg chg="add del mod">
          <ac:chgData name="Camiel Verdult" userId="459124fd-a614-4c28-91b5-32520f9a4f92" providerId="ADAL" clId="{53A81944-3265-4AC2-B05B-93FAB06815D3}" dt="2021-12-06T13:16:29.684" v="1683"/>
          <ac:picMkLst>
            <pc:docMk/>
            <pc:sldMk cId="3626716961" sldId="268"/>
            <ac:picMk id="5" creationId="{2A5AAF09-0A48-474B-B8CA-ADC2FAA33FAF}"/>
          </ac:picMkLst>
        </pc:picChg>
        <pc:picChg chg="add del mod">
          <ac:chgData name="Camiel Verdult" userId="459124fd-a614-4c28-91b5-32520f9a4f92" providerId="ADAL" clId="{53A81944-3265-4AC2-B05B-93FAB06815D3}" dt="2021-12-06T13:16:29.684" v="1683"/>
          <ac:picMkLst>
            <pc:docMk/>
            <pc:sldMk cId="3626716961" sldId="268"/>
            <ac:picMk id="7" creationId="{8D612DE3-FDA0-41E7-90C4-993C434B6F8E}"/>
          </ac:picMkLst>
        </pc:picChg>
        <pc:picChg chg="add del mod">
          <ac:chgData name="Camiel Verdult" userId="459124fd-a614-4c28-91b5-32520f9a4f92" providerId="ADAL" clId="{53A81944-3265-4AC2-B05B-93FAB06815D3}" dt="2021-12-06T13:16:29.684" v="1683"/>
          <ac:picMkLst>
            <pc:docMk/>
            <pc:sldMk cId="3626716961" sldId="268"/>
            <ac:picMk id="9" creationId="{BF081E7E-EFBA-495D-A9B8-2D0FA57D3E6A}"/>
          </ac:picMkLst>
        </pc:picChg>
        <pc:picChg chg="add del mod">
          <ac:chgData name="Camiel Verdult" userId="459124fd-a614-4c28-91b5-32520f9a4f92" providerId="ADAL" clId="{53A81944-3265-4AC2-B05B-93FAB06815D3}" dt="2021-12-06T13:16:29.684" v="1683"/>
          <ac:picMkLst>
            <pc:docMk/>
            <pc:sldMk cId="3626716961" sldId="268"/>
            <ac:picMk id="11" creationId="{D4934EE2-8F73-43BA-848E-B2537C23EB22}"/>
          </ac:picMkLst>
        </pc:picChg>
        <pc:picChg chg="add del mod">
          <ac:chgData name="Camiel Verdult" userId="459124fd-a614-4c28-91b5-32520f9a4f92" providerId="ADAL" clId="{53A81944-3265-4AC2-B05B-93FAB06815D3}" dt="2021-12-06T13:16:29.684" v="1683"/>
          <ac:picMkLst>
            <pc:docMk/>
            <pc:sldMk cId="3626716961" sldId="268"/>
            <ac:picMk id="13" creationId="{3F3C6F37-B46E-4E0B-B014-1B3288202F55}"/>
          </ac:picMkLst>
        </pc:picChg>
        <pc:picChg chg="add del mod">
          <ac:chgData name="Camiel Verdult" userId="459124fd-a614-4c28-91b5-32520f9a4f92" providerId="ADAL" clId="{53A81944-3265-4AC2-B05B-93FAB06815D3}" dt="2021-12-06T13:16:29.684" v="1683"/>
          <ac:picMkLst>
            <pc:docMk/>
            <pc:sldMk cId="3626716961" sldId="268"/>
            <ac:picMk id="15" creationId="{CCD38738-F743-46B9-93C4-2EBF7077F708}"/>
          </ac:picMkLst>
        </pc:picChg>
        <pc:picChg chg="add del mod">
          <ac:chgData name="Camiel Verdult" userId="459124fd-a614-4c28-91b5-32520f9a4f92" providerId="ADAL" clId="{53A81944-3265-4AC2-B05B-93FAB06815D3}" dt="2021-12-06T13:16:49.460" v="1698"/>
          <ac:picMkLst>
            <pc:docMk/>
            <pc:sldMk cId="3626716961" sldId="268"/>
            <ac:picMk id="17" creationId="{CB50DE02-B959-419F-B985-66E89D8CADB0}"/>
          </ac:picMkLst>
        </pc:picChg>
        <pc:picChg chg="add del mod">
          <ac:chgData name="Camiel Verdult" userId="459124fd-a614-4c28-91b5-32520f9a4f92" providerId="ADAL" clId="{53A81944-3265-4AC2-B05B-93FAB06815D3}" dt="2021-12-06T13:16:49.460" v="1698"/>
          <ac:picMkLst>
            <pc:docMk/>
            <pc:sldMk cId="3626716961" sldId="268"/>
            <ac:picMk id="19" creationId="{D8F2DE15-96E9-4007-A80C-ADA96EAF710C}"/>
          </ac:picMkLst>
        </pc:picChg>
        <pc:picChg chg="add del mod">
          <ac:chgData name="Camiel Verdult" userId="459124fd-a614-4c28-91b5-32520f9a4f92" providerId="ADAL" clId="{53A81944-3265-4AC2-B05B-93FAB06815D3}" dt="2021-12-06T13:16:49.460" v="1698"/>
          <ac:picMkLst>
            <pc:docMk/>
            <pc:sldMk cId="3626716961" sldId="268"/>
            <ac:picMk id="21" creationId="{A1EAA4C9-BB7E-44AC-844E-A045C9035525}"/>
          </ac:picMkLst>
        </pc:picChg>
        <pc:picChg chg="add del mod">
          <ac:chgData name="Camiel Verdult" userId="459124fd-a614-4c28-91b5-32520f9a4f92" providerId="ADAL" clId="{53A81944-3265-4AC2-B05B-93FAB06815D3}" dt="2021-12-06T13:16:49.460" v="1698"/>
          <ac:picMkLst>
            <pc:docMk/>
            <pc:sldMk cId="3626716961" sldId="268"/>
            <ac:picMk id="23" creationId="{0EED26C2-0A8C-4DC1-A3A0-5D2F3FC05FA6}"/>
          </ac:picMkLst>
        </pc:picChg>
        <pc:picChg chg="add del mod">
          <ac:chgData name="Camiel Verdult" userId="459124fd-a614-4c28-91b5-32520f9a4f92" providerId="ADAL" clId="{53A81944-3265-4AC2-B05B-93FAB06815D3}" dt="2021-12-06T13:16:49.460" v="1698"/>
          <ac:picMkLst>
            <pc:docMk/>
            <pc:sldMk cId="3626716961" sldId="268"/>
            <ac:picMk id="25" creationId="{185BCC23-320E-4F89-9208-00F54234E8A3}"/>
          </ac:picMkLst>
        </pc:picChg>
        <pc:picChg chg="add del mod">
          <ac:chgData name="Camiel Verdult" userId="459124fd-a614-4c28-91b5-32520f9a4f92" providerId="ADAL" clId="{53A81944-3265-4AC2-B05B-93FAB06815D3}" dt="2021-12-06T13:16:49.460" v="1698"/>
          <ac:picMkLst>
            <pc:docMk/>
            <pc:sldMk cId="3626716961" sldId="268"/>
            <ac:picMk id="27" creationId="{19F9A209-F172-48AB-A27E-4F6B553F489D}"/>
          </ac:picMkLst>
        </pc:picChg>
      </pc:sldChg>
      <pc:sldChg chg="addSp delSp modSp add del mod setBg">
        <pc:chgData name="Camiel Verdult" userId="459124fd-a614-4c28-91b5-32520f9a4f92" providerId="ADAL" clId="{53A81944-3265-4AC2-B05B-93FAB06815D3}" dt="2021-12-06T13:18:03.842" v="1756" actId="47"/>
        <pc:sldMkLst>
          <pc:docMk/>
          <pc:sldMk cId="56584221" sldId="269"/>
        </pc:sldMkLst>
        <pc:spChg chg="mo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2" creationId="{159F0C59-B6F9-4087-9B4A-87360CA5CD71}"/>
          </ac:spMkLst>
        </pc:spChg>
        <pc:spChg chg="del">
          <ac:chgData name="Camiel Verdult" userId="459124fd-a614-4c28-91b5-32520f9a4f92" providerId="ADAL" clId="{53A81944-3265-4AC2-B05B-93FAB06815D3}" dt="2021-12-06T13:17:18.574" v="1734"/>
          <ac:spMkLst>
            <pc:docMk/>
            <pc:sldMk cId="56584221" sldId="269"/>
            <ac:spMk id="3" creationId="{94541220-373A-4A09-BDB1-05992EB82BEB}"/>
          </ac:spMkLst>
        </pc:spChg>
        <pc:spChg chg="add mod">
          <ac:chgData name="Camiel Verdult" userId="459124fd-a614-4c28-91b5-32520f9a4f92" providerId="ADAL" clId="{53A81944-3265-4AC2-B05B-93FAB06815D3}" dt="2021-12-06T13:18:01.006" v="1754" actId="478"/>
          <ac:spMkLst>
            <pc:docMk/>
            <pc:sldMk cId="56584221" sldId="269"/>
            <ac:spMk id="9" creationId="{ED0AE84C-11F6-42F8-8764-AAB9C8FB444D}"/>
          </ac:spMkLst>
        </pc:spChg>
        <pc:spChg chg="add del">
          <ac:chgData name="Camiel Verdult" userId="459124fd-a614-4c28-91b5-32520f9a4f92" providerId="ADAL" clId="{53A81944-3265-4AC2-B05B-93FAB06815D3}" dt="2021-12-06T13:17:41.827" v="1742" actId="26606"/>
          <ac:spMkLst>
            <pc:docMk/>
            <pc:sldMk cId="56584221" sldId="269"/>
            <ac:spMk id="11" creationId="{347E3213-8E0C-40BF-A7DA-6E3EDE84F185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12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14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16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18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20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22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24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26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28" creationId="{AC8EEB0F-BA72-49AC-956F-331B60FDE79E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30" creationId="{8CC700D5-9809-43F4-89D5-7DBBCB0DCC10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32" creationId="{C7163242-6303-46DC-BAC1-2A204F061321}"/>
          </ac:spMkLst>
        </pc:spChg>
        <pc:spChg chg="add del">
          <ac:chgData name="Camiel Verdult" userId="459124fd-a614-4c28-91b5-32520f9a4f92" providerId="ADAL" clId="{53A81944-3265-4AC2-B05B-93FAB06815D3}" dt="2021-12-06T13:17:36.935" v="1740" actId="26606"/>
          <ac:spMkLst>
            <pc:docMk/>
            <pc:sldMk cId="56584221" sldId="269"/>
            <ac:spMk id="34" creationId="{805C4C40-D70E-4C4F-B228-98A0A6132603}"/>
          </ac:spMkLst>
        </pc:spChg>
        <pc:spChg chg="add del">
          <ac:chgData name="Camiel Verdult" userId="459124fd-a614-4c28-91b5-32520f9a4f92" providerId="ADAL" clId="{53A81944-3265-4AC2-B05B-93FAB06815D3}" dt="2021-12-06T13:17:41.827" v="1742" actId="26606"/>
          <ac:spMkLst>
            <pc:docMk/>
            <pc:sldMk cId="56584221" sldId="269"/>
            <ac:spMk id="36" creationId="{8181FC64-B306-4821-98E2-780662EFC486}"/>
          </ac:spMkLst>
        </pc:spChg>
        <pc:spChg chg="add del">
          <ac:chgData name="Camiel Verdult" userId="459124fd-a614-4c28-91b5-32520f9a4f92" providerId="ADAL" clId="{53A81944-3265-4AC2-B05B-93FAB06815D3}" dt="2021-12-06T13:17:41.827" v="1742" actId="26606"/>
          <ac:spMkLst>
            <pc:docMk/>
            <pc:sldMk cId="56584221" sldId="269"/>
            <ac:spMk id="37" creationId="{5871FC61-DD4E-47D4-81FD-8A7E7D12B371}"/>
          </ac:spMkLst>
        </pc:spChg>
        <pc:spChg chg="add del">
          <ac:chgData name="Camiel Verdult" userId="459124fd-a614-4c28-91b5-32520f9a4f92" providerId="ADAL" clId="{53A81944-3265-4AC2-B05B-93FAB06815D3}" dt="2021-12-06T13:17:41.827" v="1742" actId="26606"/>
          <ac:spMkLst>
            <pc:docMk/>
            <pc:sldMk cId="56584221" sldId="269"/>
            <ac:spMk id="38" creationId="{8B598134-D292-43E6-9C55-117198046913}"/>
          </ac:spMkLst>
        </pc:spChg>
        <pc:spChg chg="add del">
          <ac:chgData name="Camiel Verdult" userId="459124fd-a614-4c28-91b5-32520f9a4f92" providerId="ADAL" clId="{53A81944-3265-4AC2-B05B-93FAB06815D3}" dt="2021-12-06T13:17:41.827" v="1742" actId="26606"/>
          <ac:spMkLst>
            <pc:docMk/>
            <pc:sldMk cId="56584221" sldId="269"/>
            <ac:spMk id="39" creationId="{829A1E2C-5AC8-40FC-99E9-832069D39792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41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42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43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44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45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46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47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48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49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50" creationId="{391F8D69-709A-4575-A393-B4C26481AF3B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51" creationId="{C87A50C4-1191-461A-9E09-C8057F2AF01F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52" creationId="{BC87DA9F-8DB2-4D48-8716-A928FBB8A5D2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53" creationId="{195EA065-AC5D-431D-927E-87FF05884866}"/>
          </ac:spMkLst>
        </pc:spChg>
        <pc:spChg chg="add del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54" creationId="{46934B3C-D73F-4CD0-95B1-0244D662D1C7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59" creationId="{9B0F7D69-D93C-4C38-A23D-76E000D691CD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61" creationId="{29BA1798-17F7-4F80-A991-C449074B1886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63" creationId="{8CD419D4-EA9D-42D9-BF62-B07F0B7B672B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65" creationId="{1C6FEC9B-9608-4181-A9E5-A1B80E72021C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67" creationId="{AB1564ED-F26F-451D-97D6-A6EC3E83FD55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69" creationId="{AA4342DD-7680-4127-930E-CCB5085E335E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71" creationId="{F1FF0434-7F50-41AF-93EE-7466DED915DE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73" creationId="{217ADE80-AC1E-4A7D-916F-75AF3D3F3FD8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75" creationId="{7D8DC9C7-2C47-4A29-8D99-5A642EC4A297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77" creationId="{9E85769A-34B7-4E26-8919-D5FA94CA16B4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79" creationId="{36808283-A1DB-43B4-A966-F9598351A8C9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81" creationId="{6B881382-2905-40A6-B674-0F8E1249E27B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83" creationId="{F5631074-8AE6-4D14-80C0-3068E1D44B46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85" creationId="{58E7DDC4-E7EF-41AA-BF97-1D1A65273783}"/>
          </ac:spMkLst>
        </pc:spChg>
        <pc:spChg chg="add">
          <ac:chgData name="Camiel Verdult" userId="459124fd-a614-4c28-91b5-32520f9a4f92" providerId="ADAL" clId="{53A81944-3265-4AC2-B05B-93FAB06815D3}" dt="2021-12-06T13:17:56.762" v="1753" actId="26606"/>
          <ac:spMkLst>
            <pc:docMk/>
            <pc:sldMk cId="56584221" sldId="269"/>
            <ac:spMk id="87" creationId="{D9CC255C-0586-4E56-B44A-BB42BFD8A7B1}"/>
          </ac:spMkLst>
        </pc:spChg>
        <pc:picChg chg="add del mod ord">
          <ac:chgData name="Camiel Verdult" userId="459124fd-a614-4c28-91b5-32520f9a4f92" providerId="ADAL" clId="{53A81944-3265-4AC2-B05B-93FAB06815D3}" dt="2021-12-06T13:18:01.006" v="1754" actId="478"/>
          <ac:picMkLst>
            <pc:docMk/>
            <pc:sldMk cId="56584221" sldId="269"/>
            <ac:picMk id="5" creationId="{33060BFA-C370-4B84-A675-A91A6250EA32}"/>
          </ac:picMkLst>
        </pc:picChg>
        <pc:picChg chg="add del mod ord">
          <ac:chgData name="Camiel Verdult" userId="459124fd-a614-4c28-91b5-32520f9a4f92" providerId="ADAL" clId="{53A81944-3265-4AC2-B05B-93FAB06815D3}" dt="2021-12-06T13:18:01.387" v="1755" actId="478"/>
          <ac:picMkLst>
            <pc:docMk/>
            <pc:sldMk cId="56584221" sldId="269"/>
            <ac:picMk id="7" creationId="{8F72D410-938F-422E-9149-DD5EE82FB08E}"/>
          </ac:picMkLst>
        </pc:picChg>
      </pc:sldChg>
      <pc:sldChg chg="addSp delSp modSp new del mod setBg addAnim">
        <pc:chgData name="Camiel Verdult" userId="459124fd-a614-4c28-91b5-32520f9a4f92" providerId="ADAL" clId="{53A81944-3265-4AC2-B05B-93FAB06815D3}" dt="2021-12-06T13:30:12.137" v="2009" actId="47"/>
        <pc:sldMkLst>
          <pc:docMk/>
          <pc:sldMk cId="3081406809" sldId="269"/>
        </pc:sldMkLst>
        <pc:spChg chg="mod ord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2" creationId="{480EC65D-9DE3-43A7-8FE9-B9988D219074}"/>
          </ac:spMkLst>
        </pc:spChg>
        <pc:spChg chg="del">
          <ac:chgData name="Camiel Verdult" userId="459124fd-a614-4c28-91b5-32520f9a4f92" providerId="ADAL" clId="{53A81944-3265-4AC2-B05B-93FAB06815D3}" dt="2021-12-06T13:18:19.415" v="1795" actId="478"/>
          <ac:spMkLst>
            <pc:docMk/>
            <pc:sldMk cId="3081406809" sldId="269"/>
            <ac:spMk id="3" creationId="{3A473620-3D15-4E04-8C83-6C050F4523C2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16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18" creationId="{29BA1798-17F7-4F80-A991-C449074B1886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20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22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24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26" creationId="{AA4342DD-7680-4127-930E-CCB5085E335E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28" creationId="{F1FF0434-7F50-41AF-93EE-7466DED915DE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30" creationId="{217ADE80-AC1E-4A7D-916F-75AF3D3F3FD8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32" creationId="{7D8DC9C7-2C47-4A29-8D99-5A642EC4A297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34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36" creationId="{FBA7E51E-7B6A-4A79-8F84-47C845C7A2CC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38" creationId="{8546A00D-748A-42CE-AB6E-C140DDA4E78E}"/>
          </ac:spMkLst>
        </pc:spChg>
        <pc:spChg chg="add del">
          <ac:chgData name="Camiel Verdult" userId="459124fd-a614-4c28-91b5-32520f9a4f92" providerId="ADAL" clId="{53A81944-3265-4AC2-B05B-93FAB06815D3}" dt="2021-12-06T13:27:15.175" v="1909" actId="26606"/>
          <ac:spMkLst>
            <pc:docMk/>
            <pc:sldMk cId="3081406809" sldId="269"/>
            <ac:spMk id="40" creationId="{513BF6FB-1F9C-480B-BE5F-4DFFB8E1C495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45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47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49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51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53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55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57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59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61" creationId="{AC8EEB0F-BA72-49AC-956F-331B60FDE79E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63" creationId="{1BE70332-ECAF-47BB-8C7B-BD049452F653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65" creationId="{716D9361-A35A-4DC8-AAB9-04FD2D6FEE1D}"/>
          </ac:spMkLst>
        </pc:spChg>
        <pc:spChg chg="add del">
          <ac:chgData name="Camiel Verdult" userId="459124fd-a614-4c28-91b5-32520f9a4f92" providerId="ADAL" clId="{53A81944-3265-4AC2-B05B-93FAB06815D3}" dt="2021-12-06T13:27:14.968" v="1908" actId="26606"/>
          <ac:spMkLst>
            <pc:docMk/>
            <pc:sldMk cId="3081406809" sldId="269"/>
            <ac:spMk id="67" creationId="{87FC31AD-FBB3-4219-A758-D6F7594A0A81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69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0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1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2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3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4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5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6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7" creationId="{AC8EEB0F-BA72-49AC-956F-331B60FDE79E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8" creationId="{8CC700D5-9809-43F4-89D5-7DBBCB0DCC10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79" creationId="{C7163242-6303-46DC-BAC1-2A204F061321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80" creationId="{805C4C40-D70E-4C4F-B228-98A0A6132603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85" creationId="{9B0F7D69-D93C-4C38-A23D-76E000D691CD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87" creationId="{8CD419D4-EA9D-42D9-BF62-B07F0B7B672B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89" creationId="{1C6FEC9B-9608-4181-A9E5-A1B80E72021C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91" creationId="{AB1564ED-F26F-451D-97D6-A6EC3E83FD55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93" creationId="{0CA184B6-3482-4F43-87F0-BC765DCFD8A8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95" creationId="{6C869923-8380-4244-9548-802C330638A0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97" creationId="{C06255F2-BC67-4DDE-B34E-AC4BA21838CC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99" creationId="{55169443-FCCD-4C0A-8C69-18CD3FA0968D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101" creationId="{AC8EEB0F-BA72-49AC-956F-331B60FDE79E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103" creationId="{228A581D-1BC9-4759-AB42-F7685630E451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105" creationId="{87CE1C1F-C9E2-4C83-BA54-D7BC5D52165A}"/>
          </ac:spMkLst>
        </pc:spChg>
        <pc:spChg chg="add del">
          <ac:chgData name="Camiel Verdult" userId="459124fd-a614-4c28-91b5-32520f9a4f92" providerId="ADAL" clId="{53A81944-3265-4AC2-B05B-93FAB06815D3}" dt="2021-12-06T13:29:50.117" v="2006" actId="26606"/>
          <ac:spMkLst>
            <pc:docMk/>
            <pc:sldMk cId="3081406809" sldId="269"/>
            <ac:spMk id="107" creationId="{831C0CFE-AC9D-4032-8A9F-36B1BA171FED}"/>
          </ac:spMkLst>
        </pc:spChg>
        <pc:picChg chg="add del mod ord">
          <ac:chgData name="Camiel Verdult" userId="459124fd-a614-4c28-91b5-32520f9a4f92" providerId="ADAL" clId="{53A81944-3265-4AC2-B05B-93FAB06815D3}" dt="2021-12-06T13:25:34.806" v="1874" actId="478"/>
          <ac:picMkLst>
            <pc:docMk/>
            <pc:sldMk cId="3081406809" sldId="269"/>
            <ac:picMk id="5" creationId="{2C2800D0-FCF0-4FFF-8039-4A1F82B56B02}"/>
          </ac:picMkLst>
        </pc:picChg>
        <pc:picChg chg="add del mod">
          <ac:chgData name="Camiel Verdult" userId="459124fd-a614-4c28-91b5-32520f9a4f92" providerId="ADAL" clId="{53A81944-3265-4AC2-B05B-93FAB06815D3}" dt="2021-12-06T13:25:34.490" v="1873" actId="478"/>
          <ac:picMkLst>
            <pc:docMk/>
            <pc:sldMk cId="3081406809" sldId="269"/>
            <ac:picMk id="7" creationId="{839A459B-44E0-4EAC-BD42-3777138C3026}"/>
          </ac:picMkLst>
        </pc:picChg>
        <pc:picChg chg="add mod ord">
          <ac:chgData name="Camiel Verdult" userId="459124fd-a614-4c28-91b5-32520f9a4f92" providerId="ADAL" clId="{53A81944-3265-4AC2-B05B-93FAB06815D3}" dt="2021-12-06T13:30:05.751" v="2007" actId="14100"/>
          <ac:picMkLst>
            <pc:docMk/>
            <pc:sldMk cId="3081406809" sldId="269"/>
            <ac:picMk id="9" creationId="{0C5DC1A5-BCDF-41F3-AB8C-CCF11061F191}"/>
          </ac:picMkLst>
        </pc:picChg>
        <pc:picChg chg="add del mod ord">
          <ac:chgData name="Camiel Verdult" userId="459124fd-a614-4c28-91b5-32520f9a4f92" providerId="ADAL" clId="{53A81944-3265-4AC2-B05B-93FAB06815D3}" dt="2021-12-06T13:29:25.342" v="1987" actId="478"/>
          <ac:picMkLst>
            <pc:docMk/>
            <pc:sldMk cId="3081406809" sldId="269"/>
            <ac:picMk id="11" creationId="{3E4807EF-0F1A-42FB-9B42-19F8E095EEAE}"/>
          </ac:picMkLst>
        </pc:picChg>
      </pc:sldChg>
      <pc:sldChg chg="addSp delSp modSp new mod modClrScheme chgLayout">
        <pc:chgData name="Camiel Verdult" userId="459124fd-a614-4c28-91b5-32520f9a4f92" providerId="ADAL" clId="{53A81944-3265-4AC2-B05B-93FAB06815D3}" dt="2021-12-06T13:34:33.435" v="2210" actId="1076"/>
        <pc:sldMkLst>
          <pc:docMk/>
          <pc:sldMk cId="40620097" sldId="270"/>
        </pc:sldMkLst>
        <pc:spChg chg="del">
          <ac:chgData name="Camiel Verdult" userId="459124fd-a614-4c28-91b5-32520f9a4f92" providerId="ADAL" clId="{53A81944-3265-4AC2-B05B-93FAB06815D3}" dt="2021-12-06T13:30:15.150" v="2011" actId="478"/>
          <ac:spMkLst>
            <pc:docMk/>
            <pc:sldMk cId="40620097" sldId="270"/>
            <ac:spMk id="2" creationId="{92E17776-3982-4DA4-84A7-74793F915D80}"/>
          </ac:spMkLst>
        </pc:spChg>
        <pc:spChg chg="del">
          <ac:chgData name="Camiel Verdult" userId="459124fd-a614-4c28-91b5-32520f9a4f92" providerId="ADAL" clId="{53A81944-3265-4AC2-B05B-93FAB06815D3}" dt="2021-12-06T13:30:29.668" v="2014" actId="700"/>
          <ac:spMkLst>
            <pc:docMk/>
            <pc:sldMk cId="40620097" sldId="270"/>
            <ac:spMk id="3" creationId="{66910B68-6FE8-4498-BAC3-E1D1BF412A64}"/>
          </ac:spMkLst>
        </pc:spChg>
        <pc:spChg chg="add mod">
          <ac:chgData name="Camiel Verdult" userId="459124fd-a614-4c28-91b5-32520f9a4f92" providerId="ADAL" clId="{53A81944-3265-4AC2-B05B-93FAB06815D3}" dt="2021-12-06T13:31:00.114" v="2066" actId="122"/>
          <ac:spMkLst>
            <pc:docMk/>
            <pc:sldMk cId="40620097" sldId="270"/>
            <ac:spMk id="5" creationId="{907F608F-62CD-45D8-B54D-1B8A56D37D79}"/>
          </ac:spMkLst>
        </pc:spChg>
        <pc:picChg chg="add mod">
          <ac:chgData name="Camiel Verdult" userId="459124fd-a614-4c28-91b5-32520f9a4f92" providerId="ADAL" clId="{53A81944-3265-4AC2-B05B-93FAB06815D3}" dt="2021-12-06T13:34:33.435" v="2210" actId="1076"/>
          <ac:picMkLst>
            <pc:docMk/>
            <pc:sldMk cId="40620097" sldId="270"/>
            <ac:picMk id="4" creationId="{E019DDDD-A2C2-4689-A8EB-38D770D1A06E}"/>
          </ac:picMkLst>
        </pc:picChg>
      </pc:sldChg>
      <pc:sldChg chg="add del">
        <pc:chgData name="Camiel Verdult" userId="459124fd-a614-4c28-91b5-32520f9a4f92" providerId="ADAL" clId="{53A81944-3265-4AC2-B05B-93FAB06815D3}" dt="2021-12-06T13:28:56.478" v="1980" actId="47"/>
        <pc:sldMkLst>
          <pc:docMk/>
          <pc:sldMk cId="1833212384" sldId="270"/>
        </pc:sldMkLst>
      </pc:sldChg>
      <pc:sldChg chg="addSp delSp modSp add mod">
        <pc:chgData name="Camiel Verdult" userId="459124fd-a614-4c28-91b5-32520f9a4f92" providerId="ADAL" clId="{53A81944-3265-4AC2-B05B-93FAB06815D3}" dt="2021-12-06T13:34:48.806" v="2215" actId="1076"/>
        <pc:sldMkLst>
          <pc:docMk/>
          <pc:sldMk cId="1654692353" sldId="271"/>
        </pc:sldMkLst>
        <pc:spChg chg="mod">
          <ac:chgData name="Camiel Verdult" userId="459124fd-a614-4c28-91b5-32520f9a4f92" providerId="ADAL" clId="{53A81944-3265-4AC2-B05B-93FAB06815D3}" dt="2021-12-06T13:31:34.366" v="2102" actId="20577"/>
          <ac:spMkLst>
            <pc:docMk/>
            <pc:sldMk cId="1654692353" sldId="271"/>
            <ac:spMk id="5" creationId="{907F608F-62CD-45D8-B54D-1B8A56D37D79}"/>
          </ac:spMkLst>
        </pc:spChg>
        <pc:picChg chg="add mod">
          <ac:chgData name="Camiel Verdult" userId="459124fd-a614-4c28-91b5-32520f9a4f92" providerId="ADAL" clId="{53A81944-3265-4AC2-B05B-93FAB06815D3}" dt="2021-12-06T13:34:48.806" v="2215" actId="1076"/>
          <ac:picMkLst>
            <pc:docMk/>
            <pc:sldMk cId="1654692353" sldId="271"/>
            <ac:picMk id="3" creationId="{CBA4BAF6-E9BE-428A-8641-131DEA1B21F4}"/>
          </ac:picMkLst>
        </pc:picChg>
        <pc:picChg chg="del mod">
          <ac:chgData name="Camiel Verdult" userId="459124fd-a614-4c28-91b5-32520f9a4f92" providerId="ADAL" clId="{53A81944-3265-4AC2-B05B-93FAB06815D3}" dt="2021-12-06T13:32:39.902" v="2124" actId="478"/>
          <ac:picMkLst>
            <pc:docMk/>
            <pc:sldMk cId="1654692353" sldId="271"/>
            <ac:picMk id="4" creationId="{E019DDDD-A2C2-4689-A8EB-38D770D1A06E}"/>
          </ac:picMkLst>
        </pc:picChg>
      </pc:sldChg>
      <pc:sldChg chg="addSp delSp modSp add mod">
        <pc:chgData name="Camiel Verdult" userId="459124fd-a614-4c28-91b5-32520f9a4f92" providerId="ADAL" clId="{53A81944-3265-4AC2-B05B-93FAB06815D3}" dt="2021-12-06T13:34:43.926" v="2213" actId="1076"/>
        <pc:sldMkLst>
          <pc:docMk/>
          <pc:sldMk cId="717675759" sldId="272"/>
        </pc:sldMkLst>
        <pc:spChg chg="mod">
          <ac:chgData name="Camiel Verdult" userId="459124fd-a614-4c28-91b5-32520f9a4f92" providerId="ADAL" clId="{53A81944-3265-4AC2-B05B-93FAB06815D3}" dt="2021-12-06T13:33:43.184" v="2188" actId="20577"/>
          <ac:spMkLst>
            <pc:docMk/>
            <pc:sldMk cId="717675759" sldId="272"/>
            <ac:spMk id="5" creationId="{907F608F-62CD-45D8-B54D-1B8A56D37D79}"/>
          </ac:spMkLst>
        </pc:spChg>
        <pc:picChg chg="del">
          <ac:chgData name="Camiel Verdult" userId="459124fd-a614-4c28-91b5-32520f9a4f92" providerId="ADAL" clId="{53A81944-3265-4AC2-B05B-93FAB06815D3}" dt="2021-12-06T13:33:44.963" v="2189" actId="478"/>
          <ac:picMkLst>
            <pc:docMk/>
            <pc:sldMk cId="717675759" sldId="272"/>
            <ac:picMk id="3" creationId="{CBA4BAF6-E9BE-428A-8641-131DEA1B21F4}"/>
          </ac:picMkLst>
        </pc:picChg>
        <pc:picChg chg="add mod">
          <ac:chgData name="Camiel Verdult" userId="459124fd-a614-4c28-91b5-32520f9a4f92" providerId="ADAL" clId="{53A81944-3265-4AC2-B05B-93FAB06815D3}" dt="2021-12-06T13:34:43.926" v="2213" actId="1076"/>
          <ac:picMkLst>
            <pc:docMk/>
            <pc:sldMk cId="717675759" sldId="272"/>
            <ac:picMk id="4" creationId="{B5EDDB40-7DBC-4BB0-B948-80B5148883CA}"/>
          </ac:picMkLst>
        </pc:picChg>
      </pc:sldChg>
      <pc:sldChg chg="addSp delSp modSp add mod">
        <pc:chgData name="Camiel Verdult" userId="459124fd-a614-4c28-91b5-32520f9a4f92" providerId="ADAL" clId="{53A81944-3265-4AC2-B05B-93FAB06815D3}" dt="2021-12-06T19:07:27.409" v="2281" actId="1076"/>
        <pc:sldMkLst>
          <pc:docMk/>
          <pc:sldMk cId="3965871649" sldId="273"/>
        </pc:sldMkLst>
        <pc:spChg chg="mod">
          <ac:chgData name="Camiel Verdult" userId="459124fd-a614-4c28-91b5-32520f9a4f92" providerId="ADAL" clId="{53A81944-3265-4AC2-B05B-93FAB06815D3}" dt="2021-12-06T19:06:16.703" v="2256" actId="20577"/>
          <ac:spMkLst>
            <pc:docMk/>
            <pc:sldMk cId="3965871649" sldId="273"/>
            <ac:spMk id="5" creationId="{907F608F-62CD-45D8-B54D-1B8A56D37D79}"/>
          </ac:spMkLst>
        </pc:spChg>
        <pc:picChg chg="add mod">
          <ac:chgData name="Camiel Verdult" userId="459124fd-a614-4c28-91b5-32520f9a4f92" providerId="ADAL" clId="{53A81944-3265-4AC2-B05B-93FAB06815D3}" dt="2021-12-06T19:07:27.409" v="2281" actId="1076"/>
          <ac:picMkLst>
            <pc:docMk/>
            <pc:sldMk cId="3965871649" sldId="273"/>
            <ac:picMk id="3" creationId="{1A66663F-5408-4CB9-9398-BADB651311CB}"/>
          </ac:picMkLst>
        </pc:picChg>
        <pc:picChg chg="del">
          <ac:chgData name="Camiel Verdult" userId="459124fd-a614-4c28-91b5-32520f9a4f92" providerId="ADAL" clId="{53A81944-3265-4AC2-B05B-93FAB06815D3}" dt="2021-12-06T19:06:10.540" v="2225" actId="478"/>
          <ac:picMkLst>
            <pc:docMk/>
            <pc:sldMk cId="3965871649" sldId="273"/>
            <ac:picMk id="4" creationId="{B5EDDB40-7DBC-4BB0-B948-80B5148883CA}"/>
          </ac:picMkLst>
        </pc:picChg>
      </pc:sldChg>
      <pc:sldChg chg="addSp delSp modSp new mod setBg modClrScheme chgLayout">
        <pc:chgData name="Camiel Verdult" userId="459124fd-a614-4c28-91b5-32520f9a4f92" providerId="ADAL" clId="{53A81944-3265-4AC2-B05B-93FAB06815D3}" dt="2021-12-06T19:12:22.807" v="2419" actId="26606"/>
        <pc:sldMkLst>
          <pc:docMk/>
          <pc:sldMk cId="1313451938" sldId="274"/>
        </pc:sldMkLst>
        <pc:spChg chg="add del mod">
          <ac:chgData name="Camiel Verdult" userId="459124fd-a614-4c28-91b5-32520f9a4f92" providerId="ADAL" clId="{53A81944-3265-4AC2-B05B-93FAB06815D3}" dt="2021-12-06T19:10:40.040" v="2288" actId="700"/>
          <ac:spMkLst>
            <pc:docMk/>
            <pc:sldMk cId="1313451938" sldId="274"/>
            <ac:spMk id="2" creationId="{F4F892C2-BEAD-4902-8E4B-19459837ACE7}"/>
          </ac:spMkLst>
        </pc:spChg>
        <pc:spChg chg="add del mod">
          <ac:chgData name="Camiel Verdult" userId="459124fd-a614-4c28-91b5-32520f9a4f92" providerId="ADAL" clId="{53A81944-3265-4AC2-B05B-93FAB06815D3}" dt="2021-12-06T19:10:40.040" v="2288" actId="700"/>
          <ac:spMkLst>
            <pc:docMk/>
            <pc:sldMk cId="1313451938" sldId="274"/>
            <ac:spMk id="3" creationId="{94DF288D-041F-43C2-A3F1-FD98473F71BE}"/>
          </ac:spMkLst>
        </pc:spChg>
        <pc:spChg chg="add mod or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4" creationId="{55CFDB34-11D1-428F-911F-F0F42F269B53}"/>
          </ac:spMkLst>
        </pc:spChg>
        <pc:spChg chg="add mod or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5" creationId="{92AE264F-2400-4914-A616-D9D30036F057}"/>
          </ac:spMkLst>
        </pc:spChg>
        <pc:spChg chg="add del">
          <ac:chgData name="Camiel Verdult" userId="459124fd-a614-4c28-91b5-32520f9a4f92" providerId="ADAL" clId="{53A81944-3265-4AC2-B05B-93FAB06815D3}" dt="2021-12-06T19:12:22.793" v="2418" actId="26606"/>
          <ac:spMkLst>
            <pc:docMk/>
            <pc:sldMk cId="1313451938" sldId="274"/>
            <ac:spMk id="10" creationId="{0DBF1ABE-8590-450D-BB49-BDDCCF3EEA9E}"/>
          </ac:spMkLst>
        </pc:spChg>
        <pc:spChg chg="add del">
          <ac:chgData name="Camiel Verdult" userId="459124fd-a614-4c28-91b5-32520f9a4f92" providerId="ADAL" clId="{53A81944-3265-4AC2-B05B-93FAB06815D3}" dt="2021-12-06T19:12:22.793" v="2418" actId="26606"/>
          <ac:spMkLst>
            <pc:docMk/>
            <pc:sldMk cId="1313451938" sldId="274"/>
            <ac:spMk id="12" creationId="{A896E309-9008-4FCF-B20E-4D66A8893375}"/>
          </ac:spMkLst>
        </pc:spChg>
        <pc:spChg chg="add del">
          <ac:chgData name="Camiel Verdult" userId="459124fd-a614-4c28-91b5-32520f9a4f92" providerId="ADAL" clId="{53A81944-3265-4AC2-B05B-93FAB06815D3}" dt="2021-12-06T19:12:22.793" v="2418" actId="26606"/>
          <ac:spMkLst>
            <pc:docMk/>
            <pc:sldMk cId="1313451938" sldId="274"/>
            <ac:spMk id="14" creationId="{866FB43D-65CC-47CA-8035-FF8F6B4D1868}"/>
          </ac:spMkLst>
        </pc:spChg>
        <pc:spChg chg="add del">
          <ac:chgData name="Camiel Verdult" userId="459124fd-a614-4c28-91b5-32520f9a4f92" providerId="ADAL" clId="{53A81944-3265-4AC2-B05B-93FAB06815D3}" dt="2021-12-06T19:12:22.793" v="2418" actId="26606"/>
          <ac:spMkLst>
            <pc:docMk/>
            <pc:sldMk cId="1313451938" sldId="274"/>
            <ac:spMk id="16" creationId="{E667A721-F18D-4002-9D70-BC20D791C0DC}"/>
          </ac:spMkLst>
        </pc:spChg>
        <pc:spChg chg="ad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18" creationId="{EB85EDFA-C3E9-456D-B330-A7119BFB29DC}"/>
          </ac:spMkLst>
        </pc:spChg>
        <pc:spChg chg="ad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19" creationId="{97ACB619-0A09-4C51-8BA5-9BDECE7E4C69}"/>
          </ac:spMkLst>
        </pc:spChg>
        <pc:spChg chg="ad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20" creationId="{B516F90C-A3AC-46E0-8029-8C20BB17A6DA}"/>
          </ac:spMkLst>
        </pc:spChg>
        <pc:spChg chg="ad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21" creationId="{C44D3CAF-8753-4313-AA2D-F75CAC4DD7E6}"/>
          </ac:spMkLst>
        </pc:spChg>
        <pc:spChg chg="ad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22" creationId="{1CFD6E36-333B-4520-8313-396CCE682BA8}"/>
          </ac:spMkLst>
        </pc:spChg>
        <pc:spChg chg="ad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23" creationId="{8D4A9DCA-CD08-4326-A478-9ABDAC6904C3}"/>
          </ac:spMkLst>
        </pc:spChg>
        <pc:spChg chg="ad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24" creationId="{D0525857-3EAD-4969-9196-A890F8DE6CB6}"/>
          </ac:spMkLst>
        </pc:spChg>
        <pc:spChg chg="add">
          <ac:chgData name="Camiel Verdult" userId="459124fd-a614-4c28-91b5-32520f9a4f92" providerId="ADAL" clId="{53A81944-3265-4AC2-B05B-93FAB06815D3}" dt="2021-12-06T19:12:22.807" v="2419" actId="26606"/>
          <ac:spMkLst>
            <pc:docMk/>
            <pc:sldMk cId="1313451938" sldId="274"/>
            <ac:spMk id="25" creationId="{FEB24D6D-151C-47FB-8FFE-984F0743DC6F}"/>
          </ac:spMkLst>
        </pc:spChg>
        <pc:grpChg chg="add">
          <ac:chgData name="Camiel Verdult" userId="459124fd-a614-4c28-91b5-32520f9a4f92" providerId="ADAL" clId="{53A81944-3265-4AC2-B05B-93FAB06815D3}" dt="2021-12-06T19:12:22.807" v="2419" actId="26606"/>
          <ac:grpSpMkLst>
            <pc:docMk/>
            <pc:sldMk cId="1313451938" sldId="274"/>
            <ac:grpSpMk id="26" creationId="{5EA385DF-E58A-4933-89FF-3F93F8CAEE0B}"/>
          </ac:grpSpMkLst>
        </pc:grpChg>
      </pc:sldChg>
      <pc:sldChg chg="new del">
        <pc:chgData name="Camiel Verdult" userId="459124fd-a614-4c28-91b5-32520f9a4f92" providerId="ADAL" clId="{53A81944-3265-4AC2-B05B-93FAB06815D3}" dt="2021-12-06T19:10:25.057" v="2283" actId="680"/>
        <pc:sldMkLst>
          <pc:docMk/>
          <pc:sldMk cId="3678453520" sldId="274"/>
        </pc:sldMkLst>
      </pc:sldChg>
      <pc:sldChg chg="modSp new mod">
        <pc:chgData name="Camiel Verdult" userId="459124fd-a614-4c28-91b5-32520f9a4f92" providerId="ADAL" clId="{53A81944-3265-4AC2-B05B-93FAB06815D3}" dt="2021-12-06T19:52:11.881" v="2911" actId="33524"/>
        <pc:sldMkLst>
          <pc:docMk/>
          <pc:sldMk cId="1344514987" sldId="275"/>
        </pc:sldMkLst>
        <pc:spChg chg="mod">
          <ac:chgData name="Camiel Verdult" userId="459124fd-a614-4c28-91b5-32520f9a4f92" providerId="ADAL" clId="{53A81944-3265-4AC2-B05B-93FAB06815D3}" dt="2021-12-06T19:15:27.463" v="2497" actId="20577"/>
          <ac:spMkLst>
            <pc:docMk/>
            <pc:sldMk cId="1344514987" sldId="275"/>
            <ac:spMk id="2" creationId="{19DAFFE1-DB95-4CFF-BF29-847E095F9810}"/>
          </ac:spMkLst>
        </pc:spChg>
        <pc:spChg chg="mod">
          <ac:chgData name="Camiel Verdult" userId="459124fd-a614-4c28-91b5-32520f9a4f92" providerId="ADAL" clId="{53A81944-3265-4AC2-B05B-93FAB06815D3}" dt="2021-12-06T19:52:11.881" v="2911" actId="33524"/>
          <ac:spMkLst>
            <pc:docMk/>
            <pc:sldMk cId="1344514987" sldId="275"/>
            <ac:spMk id="3" creationId="{AC948CDD-4449-4A48-9142-B18F2D922511}"/>
          </ac:spMkLst>
        </pc:spChg>
      </pc:sldChg>
      <pc:sldChg chg="new del">
        <pc:chgData name="Camiel Verdult" userId="459124fd-a614-4c28-91b5-32520f9a4f92" providerId="ADAL" clId="{53A81944-3265-4AC2-B05B-93FAB06815D3}" dt="2021-12-06T19:10:31.524" v="2287" actId="680"/>
        <pc:sldMkLst>
          <pc:docMk/>
          <pc:sldMk cId="2305406904" sldId="275"/>
        </pc:sldMkLst>
      </pc:sldChg>
      <pc:sldChg chg="addSp delSp modSp new mod modClrScheme chgLayout">
        <pc:chgData name="Camiel Verdult" userId="459124fd-a614-4c28-91b5-32520f9a4f92" providerId="ADAL" clId="{53A81944-3265-4AC2-B05B-93FAB06815D3}" dt="2021-12-06T19:53:18.755" v="3012" actId="478"/>
        <pc:sldMkLst>
          <pc:docMk/>
          <pc:sldMk cId="1787197419" sldId="276"/>
        </pc:sldMkLst>
        <pc:spChg chg="mod ord">
          <ac:chgData name="Camiel Verdult" userId="459124fd-a614-4c28-91b5-32520f9a4f92" providerId="ADAL" clId="{53A81944-3265-4AC2-B05B-93FAB06815D3}" dt="2021-12-06T19:53:14.164" v="3011" actId="20577"/>
          <ac:spMkLst>
            <pc:docMk/>
            <pc:sldMk cId="1787197419" sldId="276"/>
            <ac:spMk id="2" creationId="{D83B1B7A-965C-4628-824F-6101419ADC9C}"/>
          </ac:spMkLst>
        </pc:spChg>
        <pc:spChg chg="del mod ord">
          <ac:chgData name="Camiel Verdult" userId="459124fd-a614-4c28-91b5-32520f9a4f92" providerId="ADAL" clId="{53A81944-3265-4AC2-B05B-93FAB06815D3}" dt="2021-12-06T19:52:46.613" v="2955" actId="700"/>
          <ac:spMkLst>
            <pc:docMk/>
            <pc:sldMk cId="1787197419" sldId="276"/>
            <ac:spMk id="3" creationId="{6BBE8B14-7BBE-4316-A118-831D18E09671}"/>
          </ac:spMkLst>
        </pc:spChg>
        <pc:spChg chg="add del mod ord">
          <ac:chgData name="Camiel Verdult" userId="459124fd-a614-4c28-91b5-32520f9a4f92" providerId="ADAL" clId="{53A81944-3265-4AC2-B05B-93FAB06815D3}" dt="2021-12-06T19:53:18.755" v="3012" actId="478"/>
          <ac:spMkLst>
            <pc:docMk/>
            <pc:sldMk cId="1787197419" sldId="276"/>
            <ac:spMk id="4" creationId="{DF34F784-3799-45B1-AEF8-137E5F5CF6A1}"/>
          </ac:spMkLst>
        </pc:spChg>
      </pc:sldChg>
      <pc:sldChg chg="modSp new mod">
        <pc:chgData name="Camiel Verdult" userId="459124fd-a614-4c28-91b5-32520f9a4f92" providerId="ADAL" clId="{53A81944-3265-4AC2-B05B-93FAB06815D3}" dt="2021-12-06T20:48:27.860" v="3220" actId="20577"/>
        <pc:sldMkLst>
          <pc:docMk/>
          <pc:sldMk cId="1217165024" sldId="277"/>
        </pc:sldMkLst>
        <pc:spChg chg="mod">
          <ac:chgData name="Camiel Verdult" userId="459124fd-a614-4c28-91b5-32520f9a4f92" providerId="ADAL" clId="{53A81944-3265-4AC2-B05B-93FAB06815D3}" dt="2021-12-06T19:53:38.820" v="3050" actId="20577"/>
          <ac:spMkLst>
            <pc:docMk/>
            <pc:sldMk cId="1217165024" sldId="277"/>
            <ac:spMk id="2" creationId="{D096C0AD-8CFE-4D01-950C-0134418DE1E6}"/>
          </ac:spMkLst>
        </pc:spChg>
        <pc:spChg chg="mod">
          <ac:chgData name="Camiel Verdult" userId="459124fd-a614-4c28-91b5-32520f9a4f92" providerId="ADAL" clId="{53A81944-3265-4AC2-B05B-93FAB06815D3}" dt="2021-12-06T20:48:27.860" v="3220" actId="20577"/>
          <ac:spMkLst>
            <pc:docMk/>
            <pc:sldMk cId="1217165024" sldId="277"/>
            <ac:spMk id="3" creationId="{0AB46512-D355-4266-A527-6DAF2828FDDE}"/>
          </ac:spMkLst>
        </pc:spChg>
      </pc:sldChg>
      <pc:sldChg chg="add del">
        <pc:chgData name="Camiel Verdult" userId="459124fd-a614-4c28-91b5-32520f9a4f92" providerId="ADAL" clId="{53A81944-3265-4AC2-B05B-93FAB06815D3}" dt="2021-12-06T20:52:41.589" v="3224" actId="2890"/>
        <pc:sldMkLst>
          <pc:docMk/>
          <pc:sldMk cId="321384067" sldId="278"/>
        </pc:sldMkLst>
      </pc:sldChg>
      <pc:sldChg chg="add del">
        <pc:chgData name="Camiel Verdult" userId="459124fd-a614-4c28-91b5-32520f9a4f92" providerId="ADAL" clId="{53A81944-3265-4AC2-B05B-93FAB06815D3}" dt="2021-12-06T20:53:00.830" v="3242" actId="2890"/>
        <pc:sldMkLst>
          <pc:docMk/>
          <pc:sldMk cId="1677067863" sldId="278"/>
        </pc:sldMkLst>
      </pc:sldChg>
      <pc:sldChg chg="add del">
        <pc:chgData name="Camiel Verdult" userId="459124fd-a614-4c28-91b5-32520f9a4f92" providerId="ADAL" clId="{53A81944-3265-4AC2-B05B-93FAB06815D3}" dt="2021-12-06T20:52:55.547" v="3240" actId="47"/>
        <pc:sldMkLst>
          <pc:docMk/>
          <pc:sldMk cId="1875859019" sldId="278"/>
        </pc:sldMkLst>
      </pc:sldChg>
      <pc:sldChg chg="modSp add mod ord">
        <pc:chgData name="Camiel Verdult" userId="459124fd-a614-4c28-91b5-32520f9a4f92" providerId="ADAL" clId="{53A81944-3265-4AC2-B05B-93FAB06815D3}" dt="2021-12-06T21:03:08.036" v="3717"/>
        <pc:sldMkLst>
          <pc:docMk/>
          <pc:sldMk cId="3404469146" sldId="278"/>
        </pc:sldMkLst>
        <pc:spChg chg="mod">
          <ac:chgData name="Camiel Verdult" userId="459124fd-a614-4c28-91b5-32520f9a4f92" providerId="ADAL" clId="{53A81944-3265-4AC2-B05B-93FAB06815D3}" dt="2021-12-06T20:53:07.197" v="3251" actId="20577"/>
          <ac:spMkLst>
            <pc:docMk/>
            <pc:sldMk cId="3404469146" sldId="278"/>
            <ac:spMk id="2" creationId="{97162213-BA93-4592-A5E2-4AF71BEFA747}"/>
          </ac:spMkLst>
        </pc:spChg>
        <pc:spChg chg="mod">
          <ac:chgData name="Camiel Verdult" userId="459124fd-a614-4c28-91b5-32520f9a4f92" providerId="ADAL" clId="{53A81944-3265-4AC2-B05B-93FAB06815D3}" dt="2021-12-06T21:02:54.335" v="3715" actId="113"/>
          <ac:spMkLst>
            <pc:docMk/>
            <pc:sldMk cId="3404469146" sldId="278"/>
            <ac:spMk id="3" creationId="{D744232F-F6EF-4575-967D-3E75C51EA52B}"/>
          </ac:spMkLst>
        </pc:spChg>
      </pc:sldChg>
      <pc:sldChg chg="addSp delSp modSp new mod modClrScheme chgLayout">
        <pc:chgData name="Camiel Verdult" userId="459124fd-a614-4c28-91b5-32520f9a4f92" providerId="ADAL" clId="{53A81944-3265-4AC2-B05B-93FAB06815D3}" dt="2021-12-06T21:40:26.835" v="3724" actId="962"/>
        <pc:sldMkLst>
          <pc:docMk/>
          <pc:sldMk cId="839648176" sldId="279"/>
        </pc:sldMkLst>
        <pc:spChg chg="del">
          <ac:chgData name="Camiel Verdult" userId="459124fd-a614-4c28-91b5-32520f9a4f92" providerId="ADAL" clId="{53A81944-3265-4AC2-B05B-93FAB06815D3}" dt="2021-12-06T21:40:24.293" v="3721" actId="700"/>
          <ac:spMkLst>
            <pc:docMk/>
            <pc:sldMk cId="839648176" sldId="279"/>
            <ac:spMk id="2" creationId="{D6C5D90E-FCA5-4F74-88C7-99C32727C1D3}"/>
          </ac:spMkLst>
        </pc:spChg>
        <pc:spChg chg="del">
          <ac:chgData name="Camiel Verdult" userId="459124fd-a614-4c28-91b5-32520f9a4f92" providerId="ADAL" clId="{53A81944-3265-4AC2-B05B-93FAB06815D3}" dt="2021-12-06T21:40:24.293" v="3721" actId="700"/>
          <ac:spMkLst>
            <pc:docMk/>
            <pc:sldMk cId="839648176" sldId="279"/>
            <ac:spMk id="3" creationId="{3AD3D409-D851-4CC1-891C-234FC71F43D8}"/>
          </ac:spMkLst>
        </pc:spChg>
        <pc:picChg chg="add mod">
          <ac:chgData name="Camiel Verdult" userId="459124fd-a614-4c28-91b5-32520f9a4f92" providerId="ADAL" clId="{53A81944-3265-4AC2-B05B-93FAB06815D3}" dt="2021-12-06T21:40:26.835" v="3724" actId="962"/>
          <ac:picMkLst>
            <pc:docMk/>
            <pc:sldMk cId="839648176" sldId="279"/>
            <ac:picMk id="5" creationId="{6C840503-81BC-4384-9C77-93468658CFC3}"/>
          </ac:picMkLst>
        </pc:picChg>
      </pc:sldChg>
      <pc:sldMasterChg chg="del delSldLayout">
        <pc:chgData name="Camiel Verdult" userId="459124fd-a614-4c28-91b5-32520f9a4f92" providerId="ADAL" clId="{53A81944-3265-4AC2-B05B-93FAB06815D3}" dt="2021-12-06T11:27:32.265" v="0" actId="26606"/>
        <pc:sldMasterMkLst>
          <pc:docMk/>
          <pc:sldMasterMk cId="2841715436" sldId="2147483648"/>
        </pc:sldMasterMkLst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1497435083" sldId="2147483649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3298655090" sldId="2147483650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537286805" sldId="2147483651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1166843072" sldId="2147483652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2889902334" sldId="2147483653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311726998" sldId="2147483654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1880881272" sldId="2147483655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90859442" sldId="2147483656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4145480127" sldId="2147483657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2991321014" sldId="2147483658"/>
          </pc:sldLayoutMkLst>
        </pc:sldLayoutChg>
        <pc:sldLayoutChg chg="del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2841715436" sldId="2147483648"/>
            <pc:sldLayoutMk cId="1247339980" sldId="2147483659"/>
          </pc:sldLayoutMkLst>
        </pc:sldLayoutChg>
      </pc:sldMasterChg>
      <pc:sldMasterChg chg="add replId addSldLayout">
        <pc:chgData name="Camiel Verdult" userId="459124fd-a614-4c28-91b5-32520f9a4f92" providerId="ADAL" clId="{53A81944-3265-4AC2-B05B-93FAB06815D3}" dt="2021-12-06T11:27:32.265" v="0" actId="26606"/>
        <pc:sldMasterMkLst>
          <pc:docMk/>
          <pc:sldMasterMk cId="1487500388" sldId="2147483660"/>
        </pc:sldMasterMkLst>
        <pc:sldLayoutChg chg="ad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1480124796" sldId="2147483661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437748357" sldId="2147483662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1199526745" sldId="2147483663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1859746315" sldId="2147483664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1158036823" sldId="2147483665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1332619507" sldId="2147483666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1993849470" sldId="2147483667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4229537705" sldId="2147483668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4198015535" sldId="2147483669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1183635875" sldId="2147483670"/>
          </pc:sldLayoutMkLst>
        </pc:sldLayoutChg>
        <pc:sldLayoutChg chg="add replId">
          <pc:chgData name="Camiel Verdult" userId="459124fd-a614-4c28-91b5-32520f9a4f92" providerId="ADAL" clId="{53A81944-3265-4AC2-B05B-93FAB06815D3}" dt="2021-12-06T11:27:32.265" v="0" actId="26606"/>
          <pc:sldLayoutMkLst>
            <pc:docMk/>
            <pc:sldMasterMk cId="1487500388" sldId="2147483660"/>
            <pc:sldLayoutMk cId="353928668" sldId="2147483671"/>
          </pc:sldLayoutMkLst>
        </pc:sldLayoutChg>
      </pc:sldMasterChg>
    </pc:docChg>
  </pc:docChgLst>
  <pc:docChgLst>
    <pc:chgData name="Marnix Laar" userId="2817bc8f-0a85-4d76-82f4-a7730647aed7" providerId="ADAL" clId="{1FF98544-4BD9-40BB-A5A8-FECCAF5433AD}"/>
    <pc:docChg chg="undo custSel addSld delSld modSld sldOrd">
      <pc:chgData name="Marnix Laar" userId="2817bc8f-0a85-4d76-82f4-a7730647aed7" providerId="ADAL" clId="{1FF98544-4BD9-40BB-A5A8-FECCAF5433AD}" dt="2021-12-09T08:26:03.143" v="283"/>
      <pc:docMkLst>
        <pc:docMk/>
      </pc:docMkLst>
      <pc:sldChg chg="ord">
        <pc:chgData name="Marnix Laar" userId="2817bc8f-0a85-4d76-82f4-a7730647aed7" providerId="ADAL" clId="{1FF98544-4BD9-40BB-A5A8-FECCAF5433AD}" dt="2021-12-09T08:21:41.618" v="220"/>
        <pc:sldMkLst>
          <pc:docMk/>
          <pc:sldMk cId="3367537997" sldId="267"/>
        </pc:sldMkLst>
      </pc:sldChg>
      <pc:sldChg chg="modSp del mod">
        <pc:chgData name="Marnix Laar" userId="2817bc8f-0a85-4d76-82f4-a7730647aed7" providerId="ADAL" clId="{1FF98544-4BD9-40BB-A5A8-FECCAF5433AD}" dt="2021-12-07T08:46:11.584" v="153" actId="47"/>
        <pc:sldMkLst>
          <pc:docMk/>
          <pc:sldMk cId="40620097" sldId="270"/>
        </pc:sldMkLst>
        <pc:spChg chg="mod">
          <ac:chgData name="Marnix Laar" userId="2817bc8f-0a85-4d76-82f4-a7730647aed7" providerId="ADAL" clId="{1FF98544-4BD9-40BB-A5A8-FECCAF5433AD}" dt="2021-12-07T08:44:51.736" v="133" actId="113"/>
          <ac:spMkLst>
            <pc:docMk/>
            <pc:sldMk cId="40620097" sldId="270"/>
            <ac:spMk id="5" creationId="{907F608F-62CD-45D8-B54D-1B8A56D37D79}"/>
          </ac:spMkLst>
        </pc:spChg>
        <pc:picChg chg="mod">
          <ac:chgData name="Marnix Laar" userId="2817bc8f-0a85-4d76-82f4-a7730647aed7" providerId="ADAL" clId="{1FF98544-4BD9-40BB-A5A8-FECCAF5433AD}" dt="2021-12-07T08:45:32.968" v="142" actId="14100"/>
          <ac:picMkLst>
            <pc:docMk/>
            <pc:sldMk cId="40620097" sldId="270"/>
            <ac:picMk id="2" creationId="{B620776F-9E31-46A4-A207-752980852D80}"/>
          </ac:picMkLst>
        </pc:picChg>
        <pc:picChg chg="mod">
          <ac:chgData name="Marnix Laar" userId="2817bc8f-0a85-4d76-82f4-a7730647aed7" providerId="ADAL" clId="{1FF98544-4BD9-40BB-A5A8-FECCAF5433AD}" dt="2021-12-07T08:45:28.845" v="141" actId="1076"/>
          <ac:picMkLst>
            <pc:docMk/>
            <pc:sldMk cId="40620097" sldId="270"/>
            <ac:picMk id="3" creationId="{47224402-6190-4A41-94BE-5A012B4C0F3F}"/>
          </ac:picMkLst>
        </pc:picChg>
      </pc:sldChg>
      <pc:sldChg chg="delSp del mod">
        <pc:chgData name="Marnix Laar" userId="2817bc8f-0a85-4d76-82f4-a7730647aed7" providerId="ADAL" clId="{1FF98544-4BD9-40BB-A5A8-FECCAF5433AD}" dt="2021-12-09T08:24:18.064" v="222" actId="47"/>
        <pc:sldMkLst>
          <pc:docMk/>
          <pc:sldMk cId="1654692353" sldId="271"/>
        </pc:sldMkLst>
        <pc:picChg chg="del">
          <ac:chgData name="Marnix Laar" userId="2817bc8f-0a85-4d76-82f4-a7730647aed7" providerId="ADAL" clId="{1FF98544-4BD9-40BB-A5A8-FECCAF5433AD}" dt="2021-12-07T08:43:16.019" v="8" actId="478"/>
          <ac:picMkLst>
            <pc:docMk/>
            <pc:sldMk cId="1654692353" sldId="271"/>
            <ac:picMk id="3" creationId="{CBA4BAF6-E9BE-428A-8641-131DEA1B21F4}"/>
          </ac:picMkLst>
        </pc:picChg>
      </pc:sldChg>
      <pc:sldChg chg="addSp delSp modSp mod">
        <pc:chgData name="Marnix Laar" userId="2817bc8f-0a85-4d76-82f4-a7730647aed7" providerId="ADAL" clId="{1FF98544-4BD9-40BB-A5A8-FECCAF5433AD}" dt="2021-12-09T08:26:03.143" v="283"/>
        <pc:sldMkLst>
          <pc:docMk/>
          <pc:sldMk cId="717675759" sldId="272"/>
        </pc:sldMkLst>
        <pc:spChg chg="mod">
          <ac:chgData name="Marnix Laar" userId="2817bc8f-0a85-4d76-82f4-a7730647aed7" providerId="ADAL" clId="{1FF98544-4BD9-40BB-A5A8-FECCAF5433AD}" dt="2021-12-09T08:25:18.547" v="276" actId="20577"/>
          <ac:spMkLst>
            <pc:docMk/>
            <pc:sldMk cId="717675759" sldId="272"/>
            <ac:spMk id="5" creationId="{907F608F-62CD-45D8-B54D-1B8A56D37D79}"/>
          </ac:spMkLst>
        </pc:spChg>
        <pc:picChg chg="add del mod ord">
          <ac:chgData name="Marnix Laar" userId="2817bc8f-0a85-4d76-82f4-a7730647aed7" providerId="ADAL" clId="{1FF98544-4BD9-40BB-A5A8-FECCAF5433AD}" dt="2021-12-09T08:26:03.143" v="283"/>
          <ac:picMkLst>
            <pc:docMk/>
            <pc:sldMk cId="717675759" sldId="272"/>
            <ac:picMk id="4" creationId="{B5EDDB40-7DBC-4BB0-B948-80B5148883CA}"/>
          </ac:picMkLst>
        </pc:picChg>
      </pc:sldChg>
      <pc:sldChg chg="modSp add del mod ord">
        <pc:chgData name="Marnix Laar" userId="2817bc8f-0a85-4d76-82f4-a7730647aed7" providerId="ADAL" clId="{1FF98544-4BD9-40BB-A5A8-FECCAF5433AD}" dt="2021-12-07T08:49:50.278" v="174" actId="47"/>
        <pc:sldMkLst>
          <pc:docMk/>
          <pc:sldMk cId="1084579456" sldId="280"/>
        </pc:sldMkLst>
        <pc:spChg chg="mod">
          <ac:chgData name="Marnix Laar" userId="2817bc8f-0a85-4d76-82f4-a7730647aed7" providerId="ADAL" clId="{1FF98544-4BD9-40BB-A5A8-FECCAF5433AD}" dt="2021-12-07T08:46:18.564" v="155" actId="113"/>
          <ac:spMkLst>
            <pc:docMk/>
            <pc:sldMk cId="1084579456" sldId="280"/>
            <ac:spMk id="5" creationId="{907F608F-62CD-45D8-B54D-1B8A56D37D79}"/>
          </ac:spMkLst>
        </pc:spChg>
        <pc:picChg chg="mod">
          <ac:chgData name="Marnix Laar" userId="2817bc8f-0a85-4d76-82f4-a7730647aed7" providerId="ADAL" clId="{1FF98544-4BD9-40BB-A5A8-FECCAF5433AD}" dt="2021-12-07T08:47:21.778" v="165" actId="1076"/>
          <ac:picMkLst>
            <pc:docMk/>
            <pc:sldMk cId="1084579456" sldId="280"/>
            <ac:picMk id="2" creationId="{B620776F-9E31-46A4-A207-752980852D80}"/>
          </ac:picMkLst>
        </pc:picChg>
      </pc:sldChg>
      <pc:sldChg chg="addSp delSp modSp add mod">
        <pc:chgData name="Marnix Laar" userId="2817bc8f-0a85-4d76-82f4-a7730647aed7" providerId="ADAL" clId="{1FF98544-4BD9-40BB-A5A8-FECCAF5433AD}" dt="2021-12-07T08:53:38.461" v="216" actId="1076"/>
        <pc:sldMkLst>
          <pc:docMk/>
          <pc:sldMk cId="1522236275" sldId="281"/>
        </pc:sldMkLst>
        <pc:spChg chg="mod">
          <ac:chgData name="Marnix Laar" userId="2817bc8f-0a85-4d76-82f4-a7730647aed7" providerId="ADAL" clId="{1FF98544-4BD9-40BB-A5A8-FECCAF5433AD}" dt="2021-12-07T08:53:38.461" v="216" actId="1076"/>
          <ac:spMkLst>
            <pc:docMk/>
            <pc:sldMk cId="1522236275" sldId="281"/>
            <ac:spMk id="5" creationId="{907F608F-62CD-45D8-B54D-1B8A56D37D79}"/>
          </ac:spMkLst>
        </pc:spChg>
        <pc:picChg chg="del">
          <ac:chgData name="Marnix Laar" userId="2817bc8f-0a85-4d76-82f4-a7730647aed7" providerId="ADAL" clId="{1FF98544-4BD9-40BB-A5A8-FECCAF5433AD}" dt="2021-12-07T08:46:48.487" v="162" actId="478"/>
          <ac:picMkLst>
            <pc:docMk/>
            <pc:sldMk cId="1522236275" sldId="281"/>
            <ac:picMk id="2" creationId="{B620776F-9E31-46A4-A207-752980852D80}"/>
          </ac:picMkLst>
        </pc:picChg>
        <pc:picChg chg="mod">
          <ac:chgData name="Marnix Laar" userId="2817bc8f-0a85-4d76-82f4-a7730647aed7" providerId="ADAL" clId="{1FF98544-4BD9-40BB-A5A8-FECCAF5433AD}" dt="2021-12-07T08:49:11.083" v="171"/>
          <ac:picMkLst>
            <pc:docMk/>
            <pc:sldMk cId="1522236275" sldId="281"/>
            <ac:picMk id="3" creationId="{47224402-6190-4A41-94BE-5A012B4C0F3F}"/>
          </ac:picMkLst>
        </pc:picChg>
        <pc:picChg chg="add mod">
          <ac:chgData name="Marnix Laar" userId="2817bc8f-0a85-4d76-82f4-a7730647aed7" providerId="ADAL" clId="{1FF98544-4BD9-40BB-A5A8-FECCAF5433AD}" dt="2021-12-07T08:49:28.193" v="172" actId="1076"/>
          <ac:picMkLst>
            <pc:docMk/>
            <pc:sldMk cId="1522236275" sldId="281"/>
            <ac:picMk id="6" creationId="{9828799E-8BDF-43D7-B6FF-CF48CF0D5B64}"/>
          </ac:picMkLst>
        </pc:picChg>
      </pc:sldChg>
      <pc:sldChg chg="add del">
        <pc:chgData name="Marnix Laar" userId="2817bc8f-0a85-4d76-82f4-a7730647aed7" providerId="ADAL" clId="{1FF98544-4BD9-40BB-A5A8-FECCAF5433AD}" dt="2021-12-07T08:49:51.620" v="175" actId="47"/>
        <pc:sldMkLst>
          <pc:docMk/>
          <pc:sldMk cId="2025930123" sldId="282"/>
        </pc:sldMkLst>
      </pc:sldChg>
      <pc:sldChg chg="modSp add mod">
        <pc:chgData name="Marnix Laar" userId="2817bc8f-0a85-4d76-82f4-a7730647aed7" providerId="ADAL" clId="{1FF98544-4BD9-40BB-A5A8-FECCAF5433AD}" dt="2021-12-07T08:53:29.265" v="215" actId="1076"/>
        <pc:sldMkLst>
          <pc:docMk/>
          <pc:sldMk cId="3281174860" sldId="283"/>
        </pc:sldMkLst>
        <pc:spChg chg="mod">
          <ac:chgData name="Marnix Laar" userId="2817bc8f-0a85-4d76-82f4-a7730647aed7" providerId="ADAL" clId="{1FF98544-4BD9-40BB-A5A8-FECCAF5433AD}" dt="2021-12-07T08:53:29.265" v="215" actId="1076"/>
          <ac:spMkLst>
            <pc:docMk/>
            <pc:sldMk cId="3281174860" sldId="283"/>
            <ac:spMk id="5" creationId="{907F608F-62CD-45D8-B54D-1B8A56D37D79}"/>
          </ac:spMkLst>
        </pc:spChg>
        <pc:picChg chg="mod">
          <ac:chgData name="Marnix Laar" userId="2817bc8f-0a85-4d76-82f4-a7730647aed7" providerId="ADAL" clId="{1FF98544-4BD9-40BB-A5A8-FECCAF5433AD}" dt="2021-12-07T08:49:35.533" v="173" actId="1076"/>
          <ac:picMkLst>
            <pc:docMk/>
            <pc:sldMk cId="3281174860" sldId="283"/>
            <ac:picMk id="2" creationId="{B620776F-9E31-46A4-A207-752980852D80}"/>
          </ac:picMkLst>
        </pc:picChg>
        <pc:picChg chg="mod">
          <ac:chgData name="Marnix Laar" userId="2817bc8f-0a85-4d76-82f4-a7730647aed7" providerId="ADAL" clId="{1FF98544-4BD9-40BB-A5A8-FECCAF5433AD}" dt="2021-12-07T08:53:11.653" v="214" actId="1076"/>
          <ac:picMkLst>
            <pc:docMk/>
            <pc:sldMk cId="3281174860" sldId="283"/>
            <ac:picMk id="3" creationId="{47224402-6190-4A41-94BE-5A012B4C0F3F}"/>
          </ac:picMkLst>
        </pc:picChg>
      </pc:sldChg>
      <pc:sldChg chg="modSp add mod">
        <pc:chgData name="Marnix Laar" userId="2817bc8f-0a85-4d76-82f4-a7730647aed7" providerId="ADAL" clId="{1FF98544-4BD9-40BB-A5A8-FECCAF5433AD}" dt="2021-12-07T08:53:48.962" v="217" actId="1076"/>
        <pc:sldMkLst>
          <pc:docMk/>
          <pc:sldMk cId="1006009639" sldId="284"/>
        </pc:sldMkLst>
        <pc:spChg chg="mod">
          <ac:chgData name="Marnix Laar" userId="2817bc8f-0a85-4d76-82f4-a7730647aed7" providerId="ADAL" clId="{1FF98544-4BD9-40BB-A5A8-FECCAF5433AD}" dt="2021-12-07T08:53:48.962" v="217" actId="1076"/>
          <ac:spMkLst>
            <pc:docMk/>
            <pc:sldMk cId="1006009639" sldId="284"/>
            <ac:spMk id="5" creationId="{907F608F-62CD-45D8-B54D-1B8A56D37D79}"/>
          </ac:spMkLst>
        </pc:spChg>
        <pc:picChg chg="mod">
          <ac:chgData name="Marnix Laar" userId="2817bc8f-0a85-4d76-82f4-a7730647aed7" providerId="ADAL" clId="{1FF98544-4BD9-40BB-A5A8-FECCAF5433AD}" dt="2021-12-07T08:50:45.544" v="188"/>
          <ac:picMkLst>
            <pc:docMk/>
            <pc:sldMk cId="1006009639" sldId="284"/>
            <ac:picMk id="3" creationId="{47224402-6190-4A41-94BE-5A012B4C0F3F}"/>
          </ac:picMkLst>
        </pc:picChg>
        <pc:picChg chg="mod">
          <ac:chgData name="Marnix Laar" userId="2817bc8f-0a85-4d76-82f4-a7730647aed7" providerId="ADAL" clId="{1FF98544-4BD9-40BB-A5A8-FECCAF5433AD}" dt="2021-12-07T08:50:27.119" v="184" actId="14826"/>
          <ac:picMkLst>
            <pc:docMk/>
            <pc:sldMk cId="1006009639" sldId="284"/>
            <ac:picMk id="6" creationId="{9828799E-8BDF-43D7-B6FF-CF48CF0D5B64}"/>
          </ac:picMkLst>
        </pc:picChg>
      </pc:sldChg>
      <pc:sldChg chg="modSp add mod">
        <pc:chgData name="Marnix Laar" userId="2817bc8f-0a85-4d76-82f4-a7730647aed7" providerId="ADAL" clId="{1FF98544-4BD9-40BB-A5A8-FECCAF5433AD}" dt="2021-12-09T08:22:53.759" v="221" actId="14826"/>
        <pc:sldMkLst>
          <pc:docMk/>
          <pc:sldMk cId="3485495057" sldId="285"/>
        </pc:sldMkLst>
        <pc:spChg chg="mod">
          <ac:chgData name="Marnix Laar" userId="2817bc8f-0a85-4d76-82f4-a7730647aed7" providerId="ADAL" clId="{1FF98544-4BD9-40BB-A5A8-FECCAF5433AD}" dt="2021-12-07T08:53:55.483" v="218" actId="1076"/>
          <ac:spMkLst>
            <pc:docMk/>
            <pc:sldMk cId="3485495057" sldId="285"/>
            <ac:spMk id="5" creationId="{907F608F-62CD-45D8-B54D-1B8A56D37D79}"/>
          </ac:spMkLst>
        </pc:spChg>
        <pc:picChg chg="mod">
          <ac:chgData name="Marnix Laar" userId="2817bc8f-0a85-4d76-82f4-a7730647aed7" providerId="ADAL" clId="{1FF98544-4BD9-40BB-A5A8-FECCAF5433AD}" dt="2021-12-07T08:51:27.707" v="198"/>
          <ac:picMkLst>
            <pc:docMk/>
            <pc:sldMk cId="3485495057" sldId="285"/>
            <ac:picMk id="3" creationId="{47224402-6190-4A41-94BE-5A012B4C0F3F}"/>
          </ac:picMkLst>
        </pc:picChg>
        <pc:picChg chg="mod">
          <ac:chgData name="Marnix Laar" userId="2817bc8f-0a85-4d76-82f4-a7730647aed7" providerId="ADAL" clId="{1FF98544-4BD9-40BB-A5A8-FECCAF5433AD}" dt="2021-12-09T08:22:53.759" v="221" actId="14826"/>
          <ac:picMkLst>
            <pc:docMk/>
            <pc:sldMk cId="3485495057" sldId="285"/>
            <ac:picMk id="6" creationId="{9828799E-8BDF-43D7-B6FF-CF48CF0D5B64}"/>
          </ac:picMkLst>
        </pc:picChg>
      </pc:sldChg>
      <pc:sldChg chg="add">
        <pc:chgData name="Marnix Laar" userId="2817bc8f-0a85-4d76-82f4-a7730647aed7" providerId="ADAL" clId="{1FF98544-4BD9-40BB-A5A8-FECCAF5433AD}" dt="2021-12-09T08:24:21.049" v="223" actId="2890"/>
        <pc:sldMkLst>
          <pc:docMk/>
          <pc:sldMk cId="4247387486" sldId="286"/>
        </pc:sldMkLst>
      </pc:sldChg>
    </pc:docChg>
  </pc:docChgLst>
  <pc:docChgLst>
    <pc:chgData name="Camiel Verdult" userId="459124fd-a614-4c28-91b5-32520f9a4f92" providerId="ADAL" clId="{43F92173-0CCE-7648-A6E0-7FFEF244CDCD}"/>
    <pc:docChg chg="undo custSel addSld delSld modSld">
      <pc:chgData name="Camiel Verdult" userId="459124fd-a614-4c28-91b5-32520f9a4f92" providerId="ADAL" clId="{43F92173-0CCE-7648-A6E0-7FFEF244CDCD}" dt="2021-12-10T12:36:51.966" v="282" actId="1076"/>
      <pc:docMkLst>
        <pc:docMk/>
      </pc:docMkLst>
      <pc:sldChg chg="modSp mod modNotesTx">
        <pc:chgData name="Camiel Verdult" userId="459124fd-a614-4c28-91b5-32520f9a4f92" providerId="ADAL" clId="{43F92173-0CCE-7648-A6E0-7FFEF244CDCD}" dt="2021-12-10T11:01:12.306" v="22" actId="20577"/>
        <pc:sldMkLst>
          <pc:docMk/>
          <pc:sldMk cId="260945753" sldId="257"/>
        </pc:sldMkLst>
        <pc:spChg chg="mod">
          <ac:chgData name="Camiel Verdult" userId="459124fd-a614-4c28-91b5-32520f9a4f92" providerId="ADAL" clId="{43F92173-0CCE-7648-A6E0-7FFEF244CDCD}" dt="2021-12-10T11:00:09.088" v="12" actId="20577"/>
          <ac:spMkLst>
            <pc:docMk/>
            <pc:sldMk cId="260945753" sldId="257"/>
            <ac:spMk id="19" creationId="{DC53F5D5-776C-4B9B-8137-427230BAFE6D}"/>
          </ac:spMkLst>
        </pc:spChg>
      </pc:sldChg>
      <pc:sldChg chg="modSp mod modNotesTx">
        <pc:chgData name="Camiel Verdult" userId="459124fd-a614-4c28-91b5-32520f9a4f92" providerId="ADAL" clId="{43F92173-0CCE-7648-A6E0-7FFEF244CDCD}" dt="2021-12-10T11:01:22.496" v="28" actId="20577"/>
        <pc:sldMkLst>
          <pc:docMk/>
          <pc:sldMk cId="2898645386" sldId="258"/>
        </pc:sldMkLst>
        <pc:spChg chg="mod">
          <ac:chgData name="Camiel Verdult" userId="459124fd-a614-4c28-91b5-32520f9a4f92" providerId="ADAL" clId="{43F92173-0CCE-7648-A6E0-7FFEF244CDCD}" dt="2021-12-10T10:59:57.327" v="0" actId="20577"/>
          <ac:spMkLst>
            <pc:docMk/>
            <pc:sldMk cId="2898645386" sldId="258"/>
            <ac:spMk id="2" creationId="{42224C45-C759-4B95-BF2B-7AEE6B9C02D3}"/>
          </ac:spMkLst>
        </pc:spChg>
      </pc:sldChg>
      <pc:sldChg chg="modSp mod modNotesTx">
        <pc:chgData name="Camiel Verdult" userId="459124fd-a614-4c28-91b5-32520f9a4f92" providerId="ADAL" clId="{43F92173-0CCE-7648-A6E0-7FFEF244CDCD}" dt="2021-12-10T11:01:25.509" v="34" actId="20577"/>
        <pc:sldMkLst>
          <pc:docMk/>
          <pc:sldMk cId="1581987972" sldId="259"/>
        </pc:sldMkLst>
        <pc:spChg chg="mod">
          <ac:chgData name="Camiel Verdult" userId="459124fd-a614-4c28-91b5-32520f9a4f92" providerId="ADAL" clId="{43F92173-0CCE-7648-A6E0-7FFEF244CDCD}" dt="2021-12-10T11:00:18.023" v="15" actId="20577"/>
          <ac:spMkLst>
            <pc:docMk/>
            <pc:sldMk cId="1581987972" sldId="259"/>
            <ac:spMk id="2" creationId="{9F3DD4D9-F47A-43C2-81EE-68C5AEF64856}"/>
          </ac:spMkLst>
        </pc:spChg>
        <pc:spChg chg="mod">
          <ac:chgData name="Camiel Verdult" userId="459124fd-a614-4c28-91b5-32520f9a4f92" providerId="ADAL" clId="{43F92173-0CCE-7648-A6E0-7FFEF244CDCD}" dt="2021-12-10T11:00:37.554" v="16" actId="14100"/>
          <ac:spMkLst>
            <pc:docMk/>
            <pc:sldMk cId="1581987972" sldId="259"/>
            <ac:spMk id="3" creationId="{D238ABE5-4FC8-4D70-A903-8FBDC81FC2AC}"/>
          </ac:spMkLst>
        </pc:spChg>
      </pc:sldChg>
      <pc:sldChg chg="modNotesTx">
        <pc:chgData name="Camiel Verdult" userId="459124fd-a614-4c28-91b5-32520f9a4f92" providerId="ADAL" clId="{43F92173-0CCE-7648-A6E0-7FFEF244CDCD}" dt="2021-12-10T11:01:42.883" v="54" actId="20577"/>
        <pc:sldMkLst>
          <pc:docMk/>
          <pc:sldMk cId="30061675" sldId="260"/>
        </pc:sldMkLst>
      </pc:sldChg>
      <pc:sldChg chg="modNotesTx">
        <pc:chgData name="Camiel Verdult" userId="459124fd-a614-4c28-91b5-32520f9a4f92" providerId="ADAL" clId="{43F92173-0CCE-7648-A6E0-7FFEF244CDCD}" dt="2021-12-10T11:01:33.676" v="40" actId="20577"/>
        <pc:sldMkLst>
          <pc:docMk/>
          <pc:sldMk cId="2254144599" sldId="261"/>
        </pc:sldMkLst>
      </pc:sldChg>
      <pc:sldChg chg="modNotesTx">
        <pc:chgData name="Camiel Verdult" userId="459124fd-a614-4c28-91b5-32520f9a4f92" providerId="ADAL" clId="{43F92173-0CCE-7648-A6E0-7FFEF244CDCD}" dt="2021-12-10T11:02:49.726" v="73" actId="20577"/>
        <pc:sldMkLst>
          <pc:docMk/>
          <pc:sldMk cId="2050844923" sldId="262"/>
        </pc:sldMkLst>
      </pc:sldChg>
      <pc:sldChg chg="modNotesTx">
        <pc:chgData name="Camiel Verdult" userId="459124fd-a614-4c28-91b5-32520f9a4f92" providerId="ADAL" clId="{43F92173-0CCE-7648-A6E0-7FFEF244CDCD}" dt="2021-12-10T11:03:11.176" v="85" actId="20577"/>
        <pc:sldMkLst>
          <pc:docMk/>
          <pc:sldMk cId="749689125" sldId="263"/>
        </pc:sldMkLst>
      </pc:sldChg>
      <pc:sldChg chg="addSp delSp modSp mod modNotesTx">
        <pc:chgData name="Camiel Verdult" userId="459124fd-a614-4c28-91b5-32520f9a4f92" providerId="ADAL" clId="{43F92173-0CCE-7648-A6E0-7FFEF244CDCD}" dt="2021-12-10T12:31:42.377" v="202" actId="20577"/>
        <pc:sldMkLst>
          <pc:docMk/>
          <pc:sldMk cId="1853218457" sldId="264"/>
        </pc:sldMkLst>
        <pc:spChg chg="mo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2" creationId="{E66C1941-5893-4062-A54D-080232630222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10" creationId="{9B0F7D69-D93C-4C38-A23D-76E000D691CD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12" creationId="{8CD419D4-EA9D-42D9-BF62-B07F0B7B672B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14" creationId="{1C6FEC9B-9608-4181-A9E5-A1B80E72021C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16" creationId="{AB1564ED-F26F-451D-97D6-A6EC3E83FD55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18" creationId="{0CA184B6-3482-4F43-87F0-BC765DCFD8A8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20" creationId="{6C869923-8380-4244-9548-802C330638A0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22" creationId="{C06255F2-BC67-4DDE-B34E-AC4BA21838CC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24" creationId="{55169443-FCCD-4C0A-8C69-18CD3FA0968D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26" creationId="{0DBF1ABE-8590-450D-BB49-BDDCCF3EEA9E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28" creationId="{96CB0275-66F1-4491-93B8-121D0C7176BF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30" creationId="{18D32C3D-8F76-4E99-BE56-0836CC38CC84}"/>
          </ac:spMkLst>
        </pc:spChg>
        <pc:spChg chg="del">
          <ac:chgData name="Camiel Verdult" userId="459124fd-a614-4c28-91b5-32520f9a4f92" providerId="ADAL" clId="{43F92173-0CCE-7648-A6E0-7FFEF244CDCD}" dt="2021-12-10T12:30:45.673" v="192" actId="26606"/>
          <ac:spMkLst>
            <pc:docMk/>
            <pc:sldMk cId="1853218457" sldId="264"/>
            <ac:spMk id="32" creationId="{70766076-46F5-42D5-A773-2B3BEF2B8B74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37" creationId="{9B0F7D69-D93C-4C38-A23D-76E000D691CD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39" creationId="{8CD419D4-EA9D-42D9-BF62-B07F0B7B672B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41" creationId="{1C6FEC9B-9608-4181-A9E5-A1B80E72021C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43" creationId="{AB1564ED-F26F-451D-97D6-A6EC3E83FD55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45" creationId="{0CA184B6-3482-4F43-87F0-BC765DCFD8A8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47" creationId="{6C869923-8380-4244-9548-802C330638A0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49" creationId="{C06255F2-BC67-4DDE-B34E-AC4BA21838CC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51" creationId="{55169443-FCCD-4C0A-8C69-18CD3FA0968D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53" creationId="{AC8EEB0F-BA72-49AC-956F-331B60FDE79E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55" creationId="{8CC700D5-9809-43F4-89D5-7DBBCB0DCC10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57" creationId="{C7163242-6303-46DC-BAC1-2A204F061321}"/>
          </ac:spMkLst>
        </pc:spChg>
        <pc:spChg chg="add del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59" creationId="{805C4C40-D70E-4C4F-B228-98A0A6132603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64" creationId="{9B0F7D69-D93C-4C38-A23D-76E000D691CD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66" creationId="{8CD419D4-EA9D-42D9-BF62-B07F0B7B672B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68" creationId="{1C6FEC9B-9608-4181-A9E5-A1B80E72021C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70" creationId="{AB1564ED-F26F-451D-97D6-A6EC3E83FD55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72" creationId="{0CA184B6-3482-4F43-87F0-BC765DCFD8A8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74" creationId="{6C869923-8380-4244-9548-802C330638A0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76" creationId="{C06255F2-BC67-4DDE-B34E-AC4BA21838CC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78" creationId="{55169443-FCCD-4C0A-8C69-18CD3FA0968D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80" creationId="{0DBF1ABE-8590-450D-BB49-BDDCCF3EEA9E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82" creationId="{391F8D69-709A-4575-A393-B4C26481AF3B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84" creationId="{C87A50C4-1191-461A-9E09-C8057F2AF01F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86" creationId="{BC87DA9F-8DB2-4D48-8716-A928FBB8A5D2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88" creationId="{195EA065-AC5D-431D-927E-87FF05884866}"/>
          </ac:spMkLst>
        </pc:spChg>
        <pc:spChg chg="add">
          <ac:chgData name="Camiel Verdult" userId="459124fd-a614-4c28-91b5-32520f9a4f92" providerId="ADAL" clId="{43F92173-0CCE-7648-A6E0-7FFEF244CDCD}" dt="2021-12-10T12:31:00.681" v="196" actId="26606"/>
          <ac:spMkLst>
            <pc:docMk/>
            <pc:sldMk cId="1853218457" sldId="264"/>
            <ac:spMk id="90" creationId="{46934B3C-D73F-4CD0-95B1-0244D662D1C7}"/>
          </ac:spMkLst>
        </pc:spChg>
        <pc:picChg chg="add mod">
          <ac:chgData name="Camiel Verdult" userId="459124fd-a614-4c28-91b5-32520f9a4f92" providerId="ADAL" clId="{43F92173-0CCE-7648-A6E0-7FFEF244CDCD}" dt="2021-12-10T12:31:00.681" v="196" actId="26606"/>
          <ac:picMkLst>
            <pc:docMk/>
            <pc:sldMk cId="1853218457" sldId="264"/>
            <ac:picMk id="4" creationId="{123D38D0-AD6E-7A45-A4A6-6C09308E5BDE}"/>
          </ac:picMkLst>
        </pc:picChg>
      </pc:sldChg>
      <pc:sldChg chg="modNotesTx">
        <pc:chgData name="Camiel Verdult" userId="459124fd-a614-4c28-91b5-32520f9a4f92" providerId="ADAL" clId="{43F92173-0CCE-7648-A6E0-7FFEF244CDCD}" dt="2021-12-10T11:01:46.406" v="60" actId="20577"/>
        <pc:sldMkLst>
          <pc:docMk/>
          <pc:sldMk cId="1403933941" sldId="265"/>
        </pc:sldMkLst>
      </pc:sldChg>
      <pc:sldChg chg="modSp mod modNotesTx">
        <pc:chgData name="Camiel Verdult" userId="459124fd-a614-4c28-91b5-32520f9a4f92" providerId="ADAL" clId="{43F92173-0CCE-7648-A6E0-7FFEF244CDCD}" dt="2021-12-10T12:32:15.154" v="207" actId="1076"/>
        <pc:sldMkLst>
          <pc:docMk/>
          <pc:sldMk cId="2707714822" sldId="266"/>
        </pc:sldMkLst>
        <pc:picChg chg="mod">
          <ac:chgData name="Camiel Verdult" userId="459124fd-a614-4c28-91b5-32520f9a4f92" providerId="ADAL" clId="{43F92173-0CCE-7648-A6E0-7FFEF244CDCD}" dt="2021-12-10T12:32:15.154" v="207" actId="1076"/>
          <ac:picMkLst>
            <pc:docMk/>
            <pc:sldMk cId="2707714822" sldId="266"/>
            <ac:picMk id="11" creationId="{FF605DD4-8092-4D58-B1E1-7CDD84601D4E}"/>
          </ac:picMkLst>
        </pc:picChg>
      </pc:sldChg>
      <pc:sldChg chg="modNotesTx">
        <pc:chgData name="Camiel Verdult" userId="459124fd-a614-4c28-91b5-32520f9a4f92" providerId="ADAL" clId="{43F92173-0CCE-7648-A6E0-7FFEF244CDCD}" dt="2021-12-10T11:01:48.454" v="66" actId="20577"/>
        <pc:sldMkLst>
          <pc:docMk/>
          <pc:sldMk cId="3367537997" sldId="267"/>
        </pc:sldMkLst>
      </pc:sldChg>
      <pc:sldChg chg="del">
        <pc:chgData name="Camiel Verdult" userId="459124fd-a614-4c28-91b5-32520f9a4f92" providerId="ADAL" clId="{43F92173-0CCE-7648-A6E0-7FFEF244CDCD}" dt="2021-12-10T11:02:09.154" v="67" actId="2696"/>
        <pc:sldMkLst>
          <pc:docMk/>
          <pc:sldMk cId="717675759" sldId="272"/>
        </pc:sldMkLst>
      </pc:sldChg>
      <pc:sldChg chg="del">
        <pc:chgData name="Camiel Verdult" userId="459124fd-a614-4c28-91b5-32520f9a4f92" providerId="ADAL" clId="{43F92173-0CCE-7648-A6E0-7FFEF244CDCD}" dt="2021-12-10T11:02:09.154" v="67" actId="2696"/>
        <pc:sldMkLst>
          <pc:docMk/>
          <pc:sldMk cId="3965871649" sldId="273"/>
        </pc:sldMkLst>
      </pc:sldChg>
      <pc:sldChg chg="modNotesTx">
        <pc:chgData name="Camiel Verdult" userId="459124fd-a614-4c28-91b5-32520f9a4f92" providerId="ADAL" clId="{43F92173-0CCE-7648-A6E0-7FFEF244CDCD}" dt="2021-12-10T11:03:37.014" v="103" actId="20577"/>
        <pc:sldMkLst>
          <pc:docMk/>
          <pc:sldMk cId="1313451938" sldId="274"/>
        </pc:sldMkLst>
      </pc:sldChg>
      <pc:sldChg chg="modNotesTx">
        <pc:chgData name="Camiel Verdult" userId="459124fd-a614-4c28-91b5-32520f9a4f92" providerId="ADAL" clId="{43F92173-0CCE-7648-A6E0-7FFEF244CDCD}" dt="2021-12-10T11:03:50.965" v="122" actId="20577"/>
        <pc:sldMkLst>
          <pc:docMk/>
          <pc:sldMk cId="1344514987" sldId="275"/>
        </pc:sldMkLst>
      </pc:sldChg>
      <pc:sldChg chg="modNotesTx">
        <pc:chgData name="Camiel Verdult" userId="459124fd-a614-4c28-91b5-32520f9a4f92" providerId="ADAL" clId="{43F92173-0CCE-7648-A6E0-7FFEF244CDCD}" dt="2021-12-10T11:03:54.919" v="128" actId="20577"/>
        <pc:sldMkLst>
          <pc:docMk/>
          <pc:sldMk cId="1787197419" sldId="276"/>
        </pc:sldMkLst>
      </pc:sldChg>
      <pc:sldChg chg="addSp modSp mod setBg modNotesTx">
        <pc:chgData name="Camiel Verdult" userId="459124fd-a614-4c28-91b5-32520f9a4f92" providerId="ADAL" clId="{43F92173-0CCE-7648-A6E0-7FFEF244CDCD}" dt="2021-12-10T11:06:54.206" v="146" actId="26606"/>
        <pc:sldMkLst>
          <pc:docMk/>
          <pc:sldMk cId="1217165024" sldId="277"/>
        </pc:sldMkLst>
        <pc:spChg chg="mod">
          <ac:chgData name="Camiel Verdult" userId="459124fd-a614-4c28-91b5-32520f9a4f92" providerId="ADAL" clId="{43F92173-0CCE-7648-A6E0-7FFEF244CDCD}" dt="2021-12-10T11:06:54.206" v="146" actId="26606"/>
          <ac:spMkLst>
            <pc:docMk/>
            <pc:sldMk cId="1217165024" sldId="277"/>
            <ac:spMk id="2" creationId="{D096C0AD-8CFE-4D01-950C-0134418DE1E6}"/>
          </ac:spMkLst>
        </pc:spChg>
        <pc:spChg chg="mod">
          <ac:chgData name="Camiel Verdult" userId="459124fd-a614-4c28-91b5-32520f9a4f92" providerId="ADAL" clId="{43F92173-0CCE-7648-A6E0-7FFEF244CDCD}" dt="2021-12-10T11:06:54.206" v="146" actId="26606"/>
          <ac:spMkLst>
            <pc:docMk/>
            <pc:sldMk cId="1217165024" sldId="277"/>
            <ac:spMk id="3" creationId="{0AB46512-D355-4266-A527-6DAF2828FDDE}"/>
          </ac:spMkLst>
        </pc:spChg>
        <pc:spChg chg="add">
          <ac:chgData name="Camiel Verdult" userId="459124fd-a614-4c28-91b5-32520f9a4f92" providerId="ADAL" clId="{43F92173-0CCE-7648-A6E0-7FFEF244CDCD}" dt="2021-12-10T11:06:54.206" v="146" actId="26606"/>
          <ac:spMkLst>
            <pc:docMk/>
            <pc:sldMk cId="1217165024" sldId="277"/>
            <ac:spMk id="10" creationId="{49BB7E9A-6937-4BF0-9F51-A20F197B550F}"/>
          </ac:spMkLst>
        </pc:spChg>
        <pc:spChg chg="add">
          <ac:chgData name="Camiel Verdult" userId="459124fd-a614-4c28-91b5-32520f9a4f92" providerId="ADAL" clId="{43F92173-0CCE-7648-A6E0-7FFEF244CDCD}" dt="2021-12-10T11:06:54.206" v="146" actId="26606"/>
          <ac:spMkLst>
            <pc:docMk/>
            <pc:sldMk cId="1217165024" sldId="277"/>
            <ac:spMk id="12" creationId="{E0939753-89D7-48A8-8441-B9FF25CE8A7E}"/>
          </ac:spMkLst>
        </pc:spChg>
        <pc:spChg chg="add">
          <ac:chgData name="Camiel Verdult" userId="459124fd-a614-4c28-91b5-32520f9a4f92" providerId="ADAL" clId="{43F92173-0CCE-7648-A6E0-7FFEF244CDCD}" dt="2021-12-10T11:06:54.206" v="146" actId="26606"/>
          <ac:spMkLst>
            <pc:docMk/>
            <pc:sldMk cId="1217165024" sldId="277"/>
            <ac:spMk id="14" creationId="{9F5CCFC5-858F-4B45-9B10-D49DD0280D20}"/>
          </ac:spMkLst>
        </pc:spChg>
        <pc:spChg chg="add">
          <ac:chgData name="Camiel Verdult" userId="459124fd-a614-4c28-91b5-32520f9a4f92" providerId="ADAL" clId="{43F92173-0CCE-7648-A6E0-7FFEF244CDCD}" dt="2021-12-10T11:06:54.206" v="146" actId="26606"/>
          <ac:spMkLst>
            <pc:docMk/>
            <pc:sldMk cId="1217165024" sldId="277"/>
            <ac:spMk id="16" creationId="{2348ECDC-D455-4B71-90F6-2ECC12B7983B}"/>
          </ac:spMkLst>
        </pc:spChg>
        <pc:picChg chg="add mod">
          <ac:chgData name="Camiel Verdult" userId="459124fd-a614-4c28-91b5-32520f9a4f92" providerId="ADAL" clId="{43F92173-0CCE-7648-A6E0-7FFEF244CDCD}" dt="2021-12-10T11:06:54.206" v="146" actId="26606"/>
          <ac:picMkLst>
            <pc:docMk/>
            <pc:sldMk cId="1217165024" sldId="277"/>
            <ac:picMk id="5" creationId="{3572F98D-FA5A-3A4D-A38E-354ABBF59479}"/>
          </ac:picMkLst>
        </pc:picChg>
      </pc:sldChg>
      <pc:sldChg chg="addSp delSp modSp mod modNotesTx">
        <pc:chgData name="Camiel Verdult" userId="459124fd-a614-4c28-91b5-32520f9a4f92" providerId="ADAL" clId="{43F92173-0CCE-7648-A6E0-7FFEF244CDCD}" dt="2021-12-10T12:34:09.328" v="212" actId="478"/>
        <pc:sldMkLst>
          <pc:docMk/>
          <pc:sldMk cId="3404469146" sldId="278"/>
        </pc:sldMkLst>
        <pc:picChg chg="add del mod">
          <ac:chgData name="Camiel Verdult" userId="459124fd-a614-4c28-91b5-32520f9a4f92" providerId="ADAL" clId="{43F92173-0CCE-7648-A6E0-7FFEF244CDCD}" dt="2021-12-10T12:34:09.328" v="212" actId="478"/>
          <ac:picMkLst>
            <pc:docMk/>
            <pc:sldMk cId="3404469146" sldId="278"/>
            <ac:picMk id="5" creationId="{BE4694DC-F75E-B249-B8CC-0BC436DBA4F8}"/>
          </ac:picMkLst>
        </pc:picChg>
      </pc:sldChg>
      <pc:sldChg chg="addSp delSp modSp">
        <pc:chgData name="Camiel Verdult" userId="459124fd-a614-4c28-91b5-32520f9a4f92" providerId="ADAL" clId="{43F92173-0CCE-7648-A6E0-7FFEF244CDCD}" dt="2021-12-10T11:03:19.483" v="97"/>
        <pc:sldMkLst>
          <pc:docMk/>
          <pc:sldMk cId="1522236275" sldId="281"/>
        </pc:sldMkLst>
        <pc:spChg chg="add del mod">
          <ac:chgData name="Camiel Verdult" userId="459124fd-a614-4c28-91b5-32520f9a4f92" providerId="ADAL" clId="{43F92173-0CCE-7648-A6E0-7FFEF244CDCD}" dt="2021-12-10T11:03:18.093" v="95"/>
          <ac:spMkLst>
            <pc:docMk/>
            <pc:sldMk cId="1522236275" sldId="281"/>
            <ac:spMk id="2" creationId="{3DA9CA54-6841-3D41-8710-DFC5B06A54D5}"/>
          </ac:spMkLst>
        </pc:spChg>
        <pc:spChg chg="add del mod">
          <ac:chgData name="Camiel Verdult" userId="459124fd-a614-4c28-91b5-32520f9a4f92" providerId="ADAL" clId="{43F92173-0CCE-7648-A6E0-7FFEF244CDCD}" dt="2021-12-10T11:03:19.483" v="97"/>
          <ac:spMkLst>
            <pc:docMk/>
            <pc:sldMk cId="1522236275" sldId="281"/>
            <ac:spMk id="4" creationId="{2932CBD9-0EC0-B140-8082-C972F1E7A84C}"/>
          </ac:spMkLst>
        </pc:spChg>
      </pc:sldChg>
      <pc:sldChg chg="modNotesTx">
        <pc:chgData name="Camiel Verdult" userId="459124fd-a614-4c28-91b5-32520f9a4f92" providerId="ADAL" clId="{43F92173-0CCE-7648-A6E0-7FFEF244CDCD}" dt="2021-12-10T11:03:15.351" v="93" actId="20577"/>
        <pc:sldMkLst>
          <pc:docMk/>
          <pc:sldMk cId="3281174860" sldId="283"/>
        </pc:sldMkLst>
      </pc:sldChg>
      <pc:sldChg chg="addSp delSp modSp new mod setBg modClrScheme addAnim delAnim chgLayout">
        <pc:chgData name="Camiel Verdult" userId="459124fd-a614-4c28-91b5-32520f9a4f92" providerId="ADAL" clId="{43F92173-0CCE-7648-A6E0-7FFEF244CDCD}" dt="2021-12-10T12:36:51.966" v="282" actId="1076"/>
        <pc:sldMkLst>
          <pc:docMk/>
          <pc:sldMk cId="1497419462" sldId="286"/>
        </pc:sldMkLst>
        <pc:spChg chg="add mod">
          <ac:chgData name="Camiel Verdult" userId="459124fd-a614-4c28-91b5-32520f9a4f92" providerId="ADAL" clId="{43F92173-0CCE-7648-A6E0-7FFEF244CDCD}" dt="2021-12-10T12:36:45.667" v="278" actId="14100"/>
          <ac:spMkLst>
            <pc:docMk/>
            <pc:sldMk cId="1497419462" sldId="286"/>
            <ac:spMk id="2" creationId="{05A5C688-396B-9A41-807C-F63A7F13A3D2}"/>
          </ac:spMkLst>
        </pc:spChg>
        <pc:spChg chg="add del mod">
          <ac:chgData name="Camiel Verdult" userId="459124fd-a614-4c28-91b5-32520f9a4f92" providerId="ADAL" clId="{43F92173-0CCE-7648-A6E0-7FFEF244CDCD}" dt="2021-12-10T12:36:35.418" v="275" actId="26606"/>
          <ac:spMkLst>
            <pc:docMk/>
            <pc:sldMk cId="1497419462" sldId="286"/>
            <ac:spMk id="3" creationId="{A69D67E3-E19C-CE43-9B38-016B9F9C053B}"/>
          </ac:spMkLst>
        </pc:spChg>
        <pc:spChg chg="add del">
          <ac:chgData name="Camiel Verdult" userId="459124fd-a614-4c28-91b5-32520f9a4f92" providerId="ADAL" clId="{43F92173-0CCE-7648-A6E0-7FFEF244CDCD}" dt="2021-12-10T12:35:14.651" v="265" actId="26606"/>
          <ac:spMkLst>
            <pc:docMk/>
            <pc:sldMk cId="1497419462" sldId="286"/>
            <ac:spMk id="8" creationId="{0DBF1ABE-8590-450D-BB49-BDDCCF3EEA9E}"/>
          </ac:spMkLst>
        </pc:spChg>
        <pc:spChg chg="add del">
          <ac:chgData name="Camiel Verdult" userId="459124fd-a614-4c28-91b5-32520f9a4f92" providerId="ADAL" clId="{43F92173-0CCE-7648-A6E0-7FFEF244CDCD}" dt="2021-12-10T12:35:12.669" v="263" actId="26606"/>
          <ac:spMkLst>
            <pc:docMk/>
            <pc:sldMk cId="1497419462" sldId="286"/>
            <ac:spMk id="9" creationId="{E217F32C-75AA-4B97-ADFB-5E2C3C7ECBCF}"/>
          </ac:spMkLst>
        </pc:spChg>
        <pc:spChg chg="add del">
          <ac:chgData name="Camiel Verdult" userId="459124fd-a614-4c28-91b5-32520f9a4f92" providerId="ADAL" clId="{43F92173-0CCE-7648-A6E0-7FFEF244CDCD}" dt="2021-12-10T12:35:14.651" v="265" actId="26606"/>
          <ac:spMkLst>
            <pc:docMk/>
            <pc:sldMk cId="1497419462" sldId="286"/>
            <ac:spMk id="10" creationId="{F624CBFB-D803-467F-960F-B6A30F8218C6}"/>
          </ac:spMkLst>
        </pc:spChg>
        <pc:spChg chg="add del">
          <ac:chgData name="Camiel Verdult" userId="459124fd-a614-4c28-91b5-32520f9a4f92" providerId="ADAL" clId="{43F92173-0CCE-7648-A6E0-7FFEF244CDCD}" dt="2021-12-10T12:35:12.669" v="263" actId="26606"/>
          <ac:spMkLst>
            <pc:docMk/>
            <pc:sldMk cId="1497419462" sldId="286"/>
            <ac:spMk id="11" creationId="{4D76AAEA-AF3A-4616-9F99-E9AA131A51F5}"/>
          </ac:spMkLst>
        </pc:spChg>
        <pc:spChg chg="add del">
          <ac:chgData name="Camiel Verdult" userId="459124fd-a614-4c28-91b5-32520f9a4f92" providerId="ADAL" clId="{43F92173-0CCE-7648-A6E0-7FFEF244CDCD}" dt="2021-12-10T12:35:14.651" v="265" actId="26606"/>
          <ac:spMkLst>
            <pc:docMk/>
            <pc:sldMk cId="1497419462" sldId="286"/>
            <ac:spMk id="12" creationId="{FBA7E51E-7B6A-4A79-8F84-47C845C7A2CC}"/>
          </ac:spMkLst>
        </pc:spChg>
        <pc:spChg chg="add del">
          <ac:chgData name="Camiel Verdult" userId="459124fd-a614-4c28-91b5-32520f9a4f92" providerId="ADAL" clId="{43F92173-0CCE-7648-A6E0-7FFEF244CDCD}" dt="2021-12-10T12:35:14.651" v="265" actId="26606"/>
          <ac:spMkLst>
            <pc:docMk/>
            <pc:sldMk cId="1497419462" sldId="286"/>
            <ac:spMk id="14" creationId="{03C85561-90D2-4AFA-B2C5-F2D61D86C2BD}"/>
          </ac:spMkLst>
        </pc:spChg>
        <pc:spChg chg="add del mod">
          <ac:chgData name="Camiel Verdult" userId="459124fd-a614-4c28-91b5-32520f9a4f92" providerId="ADAL" clId="{43F92173-0CCE-7648-A6E0-7FFEF244CDCD}" dt="2021-12-10T12:36:04.423" v="272" actId="478"/>
          <ac:spMkLst>
            <pc:docMk/>
            <pc:sldMk cId="1497419462" sldId="286"/>
            <ac:spMk id="15" creationId="{502C1B00-EAB3-6848-A431-41CE58B57376}"/>
          </ac:spMkLst>
        </pc:spChg>
        <pc:spChg chg="add del">
          <ac:chgData name="Camiel Verdult" userId="459124fd-a614-4c28-91b5-32520f9a4f92" providerId="ADAL" clId="{43F92173-0CCE-7648-A6E0-7FFEF244CDCD}" dt="2021-12-10T12:35:14.651" v="265" actId="26606"/>
          <ac:spMkLst>
            <pc:docMk/>
            <pc:sldMk cId="1497419462" sldId="286"/>
            <ac:spMk id="16" creationId="{9026B71D-5A6F-48FE-AC6A-D7AAA018064B}"/>
          </ac:spMkLst>
        </pc:spChg>
        <pc:spChg chg="add del">
          <ac:chgData name="Camiel Verdult" userId="459124fd-a614-4c28-91b5-32520f9a4f92" providerId="ADAL" clId="{43F92173-0CCE-7648-A6E0-7FFEF244CDCD}" dt="2021-12-10T12:35:15.414" v="267" actId="26606"/>
          <ac:spMkLst>
            <pc:docMk/>
            <pc:sldMk cId="1497419462" sldId="286"/>
            <ac:spMk id="18" creationId="{0DBF1ABE-8590-450D-BB49-BDDCCF3EEA9E}"/>
          </ac:spMkLst>
        </pc:spChg>
        <pc:spChg chg="add del">
          <ac:chgData name="Camiel Verdult" userId="459124fd-a614-4c28-91b5-32520f9a4f92" providerId="ADAL" clId="{43F92173-0CCE-7648-A6E0-7FFEF244CDCD}" dt="2021-12-10T12:36:35.418" v="275" actId="26606"/>
          <ac:spMkLst>
            <pc:docMk/>
            <pc:sldMk cId="1497419462" sldId="286"/>
            <ac:spMk id="24" creationId="{0DBF1ABE-8590-450D-BB49-BDDCCF3EEA9E}"/>
          </ac:spMkLst>
        </pc:spChg>
        <pc:spChg chg="add del">
          <ac:chgData name="Camiel Verdult" userId="459124fd-a614-4c28-91b5-32520f9a4f92" providerId="ADAL" clId="{43F92173-0CCE-7648-A6E0-7FFEF244CDCD}" dt="2021-12-10T12:36:35.418" v="275" actId="26606"/>
          <ac:spMkLst>
            <pc:docMk/>
            <pc:sldMk cId="1497419462" sldId="286"/>
            <ac:spMk id="25" creationId="{F624CBFB-D803-467F-960F-B6A30F8218C6}"/>
          </ac:spMkLst>
        </pc:spChg>
        <pc:spChg chg="add del">
          <ac:chgData name="Camiel Verdult" userId="459124fd-a614-4c28-91b5-32520f9a4f92" providerId="ADAL" clId="{43F92173-0CCE-7648-A6E0-7FFEF244CDCD}" dt="2021-12-10T12:36:35.418" v="275" actId="26606"/>
          <ac:spMkLst>
            <pc:docMk/>
            <pc:sldMk cId="1497419462" sldId="286"/>
            <ac:spMk id="26" creationId="{FBA7E51E-7B6A-4A79-8F84-47C845C7A2CC}"/>
          </ac:spMkLst>
        </pc:spChg>
        <pc:spChg chg="add del">
          <ac:chgData name="Camiel Verdult" userId="459124fd-a614-4c28-91b5-32520f9a4f92" providerId="ADAL" clId="{43F92173-0CCE-7648-A6E0-7FFEF244CDCD}" dt="2021-12-10T12:36:35.418" v="275" actId="26606"/>
          <ac:spMkLst>
            <pc:docMk/>
            <pc:sldMk cId="1497419462" sldId="286"/>
            <ac:spMk id="27" creationId="{03C85561-90D2-4AFA-B2C5-F2D61D86C2BD}"/>
          </ac:spMkLst>
        </pc:spChg>
        <pc:spChg chg="add del">
          <ac:chgData name="Camiel Verdult" userId="459124fd-a614-4c28-91b5-32520f9a4f92" providerId="ADAL" clId="{43F92173-0CCE-7648-A6E0-7FFEF244CDCD}" dt="2021-12-10T12:36:35.418" v="275" actId="26606"/>
          <ac:spMkLst>
            <pc:docMk/>
            <pc:sldMk cId="1497419462" sldId="286"/>
            <ac:spMk id="28" creationId="{9026B71D-5A6F-48FE-AC6A-D7AAA018064B}"/>
          </ac:spMkLst>
        </pc:spChg>
        <pc:spChg chg="add">
          <ac:chgData name="Camiel Verdult" userId="459124fd-a614-4c28-91b5-32520f9a4f92" providerId="ADAL" clId="{43F92173-0CCE-7648-A6E0-7FFEF244CDCD}" dt="2021-12-10T12:36:35.418" v="275" actId="26606"/>
          <ac:spMkLst>
            <pc:docMk/>
            <pc:sldMk cId="1497419462" sldId="286"/>
            <ac:spMk id="33" creationId="{0DBF1ABE-8590-450D-BB49-BDDCCF3EEA9E}"/>
          </ac:spMkLst>
        </pc:spChg>
        <pc:grpChg chg="add del">
          <ac:chgData name="Camiel Verdult" userId="459124fd-a614-4c28-91b5-32520f9a4f92" providerId="ADAL" clId="{43F92173-0CCE-7648-A6E0-7FFEF244CDCD}" dt="2021-12-10T12:35:15.414" v="267" actId="26606"/>
          <ac:grpSpMkLst>
            <pc:docMk/>
            <pc:sldMk cId="1497419462" sldId="286"/>
            <ac:grpSpMk id="19" creationId="{BE312684-34E6-4414-83D2-62B3C76BC4D8}"/>
          </ac:grpSpMkLst>
        </pc:grpChg>
        <pc:grpChg chg="add">
          <ac:chgData name="Camiel Verdult" userId="459124fd-a614-4c28-91b5-32520f9a4f92" providerId="ADAL" clId="{43F92173-0CCE-7648-A6E0-7FFEF244CDCD}" dt="2021-12-10T12:36:35.418" v="275" actId="26606"/>
          <ac:grpSpMkLst>
            <pc:docMk/>
            <pc:sldMk cId="1497419462" sldId="286"/>
            <ac:grpSpMk id="35" creationId="{7283CB8A-D538-409E-A0AF-2C1F5967C295}"/>
          </ac:grpSpMkLst>
        </pc:grpChg>
        <pc:picChg chg="add del">
          <ac:chgData name="Camiel Verdult" userId="459124fd-a614-4c28-91b5-32520f9a4f92" providerId="ADAL" clId="{43F92173-0CCE-7648-A6E0-7FFEF244CDCD}" dt="2021-12-10T12:35:12.669" v="263" actId="26606"/>
          <ac:picMkLst>
            <pc:docMk/>
            <pc:sldMk cId="1497419462" sldId="286"/>
            <ac:picMk id="5" creationId="{19FB7AA0-4D94-4D1F-8B69-E186E5A59CFF}"/>
          </ac:picMkLst>
        </pc:picChg>
        <pc:picChg chg="add del mod">
          <ac:chgData name="Camiel Verdult" userId="459124fd-a614-4c28-91b5-32520f9a4f92" providerId="ADAL" clId="{43F92173-0CCE-7648-A6E0-7FFEF244CDCD}" dt="2021-12-10T12:36:29.860" v="274" actId="478"/>
          <ac:picMkLst>
            <pc:docMk/>
            <pc:sldMk cId="1497419462" sldId="286"/>
            <ac:picMk id="6" creationId="{13C2C0D5-D68F-B042-9753-978400FE4F97}"/>
          </ac:picMkLst>
        </pc:picChg>
        <pc:picChg chg="add mod">
          <ac:chgData name="Camiel Verdult" userId="459124fd-a614-4c28-91b5-32520f9a4f92" providerId="ADAL" clId="{43F92173-0CCE-7648-A6E0-7FFEF244CDCD}" dt="2021-12-10T12:36:51.966" v="282" actId="1076"/>
          <ac:picMkLst>
            <pc:docMk/>
            <pc:sldMk cId="1497419462" sldId="286"/>
            <ac:picMk id="23" creationId="{36D3896F-DBC3-7642-B5EF-31F800250B32}"/>
          </ac:picMkLst>
        </pc:picChg>
      </pc:sldChg>
      <pc:sldChg chg="del">
        <pc:chgData name="Camiel Verdult" userId="459124fd-a614-4c28-91b5-32520f9a4f92" providerId="ADAL" clId="{43F92173-0CCE-7648-A6E0-7FFEF244CDCD}" dt="2021-12-10T11:02:09.154" v="67" actId="2696"/>
        <pc:sldMkLst>
          <pc:docMk/>
          <pc:sldMk cId="4247387486" sldId="286"/>
        </pc:sldMkLst>
      </pc:sldChg>
    </pc:docChg>
  </pc:docChgLst>
  <pc:docChgLst>
    <pc:chgData name="Marnix Laar" userId="S::501878@student.saxion.nl::2817bc8f-0a85-4d76-82f4-a7730647aed7" providerId="AD" clId="Web-{3E413A2D-1691-A9B1-D3B5-1DB1A69C3EFA}"/>
    <pc:docChg chg="modSld">
      <pc:chgData name="Marnix Laar" userId="S::501878@student.saxion.nl::2817bc8f-0a85-4d76-82f4-a7730647aed7" providerId="AD" clId="Web-{3E413A2D-1691-A9B1-D3B5-1DB1A69C3EFA}" dt="2021-12-07T08:41:13.544" v="18" actId="1076"/>
      <pc:docMkLst>
        <pc:docMk/>
      </pc:docMkLst>
      <pc:sldChg chg="addSp delSp modSp">
        <pc:chgData name="Marnix Laar" userId="S::501878@student.saxion.nl::2817bc8f-0a85-4d76-82f4-a7730647aed7" providerId="AD" clId="Web-{3E413A2D-1691-A9B1-D3B5-1DB1A69C3EFA}" dt="2021-12-07T08:41:13.544" v="18" actId="1076"/>
        <pc:sldMkLst>
          <pc:docMk/>
          <pc:sldMk cId="40620097" sldId="270"/>
        </pc:sldMkLst>
        <pc:picChg chg="add mod">
          <ac:chgData name="Marnix Laar" userId="S::501878@student.saxion.nl::2817bc8f-0a85-4d76-82f4-a7730647aed7" providerId="AD" clId="Web-{3E413A2D-1691-A9B1-D3B5-1DB1A69C3EFA}" dt="2021-12-07T08:41:13.513" v="17" actId="1076"/>
          <ac:picMkLst>
            <pc:docMk/>
            <pc:sldMk cId="40620097" sldId="270"/>
            <ac:picMk id="2" creationId="{B620776F-9E31-46A4-A207-752980852D80}"/>
          </ac:picMkLst>
        </pc:picChg>
        <pc:picChg chg="add mod">
          <ac:chgData name="Marnix Laar" userId="S::501878@student.saxion.nl::2817bc8f-0a85-4d76-82f4-a7730647aed7" providerId="AD" clId="Web-{3E413A2D-1691-A9B1-D3B5-1DB1A69C3EFA}" dt="2021-12-07T08:41:13.544" v="18" actId="1076"/>
          <ac:picMkLst>
            <pc:docMk/>
            <pc:sldMk cId="40620097" sldId="270"/>
            <ac:picMk id="3" creationId="{47224402-6190-4A41-94BE-5A012B4C0F3F}"/>
          </ac:picMkLst>
        </pc:picChg>
        <pc:picChg chg="del">
          <ac:chgData name="Marnix Laar" userId="S::501878@student.saxion.nl::2817bc8f-0a85-4d76-82f4-a7730647aed7" providerId="AD" clId="Web-{3E413A2D-1691-A9B1-D3B5-1DB1A69C3EFA}" dt="2021-12-07T08:39:38.742" v="0"/>
          <ac:picMkLst>
            <pc:docMk/>
            <pc:sldMk cId="40620097" sldId="270"/>
            <ac:picMk id="4" creationId="{E019DDDD-A2C2-4689-A8EB-38D770D1A0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5D9DE-1ADF-6D4C-A90A-CBB324BB5C5B}" type="datetimeFigureOut">
              <a:rPr lang="en-NL" smtClean="0"/>
              <a:t>12/10/2021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B487A-B45D-3647-80A5-3F4122D1931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45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Marnix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76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Camiel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5338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Marnix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287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Camiel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8024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Marnix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2633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/>
              <a:t>Marnix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43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/>
              <a:t>Marnix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178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/>
              <a:t>Marnix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1593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Camiel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3091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Marnix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6219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Camiel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13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Camiel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834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Marnix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311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Camiel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1092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Camiel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979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Marnix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940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Marnix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5098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Marnix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58994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Camiel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9997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Camiel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B487A-B45D-3647-80A5-3F4122D1931F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658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12/10/2021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2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4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12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12/10/2021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5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12/10/2021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1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12/10/2021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3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12/10/2021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384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12/10/2021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1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3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12/10/2021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4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12/10/2021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0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ideo 3" descr="A plate of donuts&#10;&#10;Description automatically generated with low confidence">
            <a:extLst>
              <a:ext uri="{FF2B5EF4-FFF2-40B4-BE49-F238E27FC236}">
                <a16:creationId xmlns:a16="http://schemas.microsoft.com/office/drawing/2014/main" id="{9F181F8E-A7AE-4831-A3C5-132A2110EC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543B09-440D-4F57-BCB0-A4FCC922D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E80047-1219-42E8-86D3-94F512050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709530"/>
            <a:ext cx="5448246" cy="5148470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3B29B1-18A6-4A7A-A498-90E52166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16467-1662-4CAC-B057-2AC8AE455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6864" y="3075154"/>
            <a:ext cx="3848430" cy="2186393"/>
          </a:xfrm>
        </p:spPr>
        <p:txBody>
          <a:bodyPr anchor="b">
            <a:normAutofit fontScale="90000"/>
          </a:bodyPr>
          <a:lstStyle/>
          <a:p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Random Number Generators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864B7-42FD-412C-A6ED-86437ECAE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 fontScale="92500"/>
          </a:bodyPr>
          <a:lstStyle/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Marnix Laar &amp; Camiel Verdult</a:t>
            </a:r>
          </a:p>
        </p:txBody>
      </p:sp>
    </p:spTree>
    <p:extLst>
      <p:ext uri="{BB962C8B-B14F-4D97-AF65-F5344CB8AC3E}">
        <p14:creationId xmlns:p14="http://schemas.microsoft.com/office/powerpoint/2010/main" val="3869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1BF09-1F75-422E-92F1-341D3797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/>
              <a:t>Lagged 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36933-2062-42D9-9109-94D3F46A4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r>
              <a:rPr lang="pl-PL"/>
              <a:t>x(i) = (x(i - S) - x(i - R) - cy(i - 1)) % W where cy = 1 if x(i - S) - x(i - R) - cy(i - 1) &lt; 0 else 0</a:t>
            </a:r>
            <a:endParaRPr lang="en-US" baseline="-250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45C4986-1B39-45A5-B8B1-C3BF10BE0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130" y="2007806"/>
            <a:ext cx="3774974" cy="13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3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8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: Shape 8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8" name="Freeform: Shape 8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0" name="Freeform: Shape 9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B8A2D-E284-4556-86BC-7A64B6A0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Mersenne Twister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605DD4-8092-4D58-B1E1-7CDD84601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035" y="1043353"/>
            <a:ext cx="11265823" cy="3070272"/>
          </a:xfrm>
          <a:prstGeom prst="rect">
            <a:avLst/>
          </a:prstGeom>
        </p:spPr>
      </p:pic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E7F2AAC5-82AA-4FF6-9DD7-3ECE02D02086}"/>
              </a:ext>
            </a:extLst>
          </p:cNvPr>
          <p:cNvSpPr txBox="1">
            <a:spLocks/>
          </p:cNvSpPr>
          <p:nvPr/>
        </p:nvSpPr>
        <p:spPr>
          <a:xfrm>
            <a:off x="2464135" y="5314272"/>
            <a:ext cx="6953250" cy="862394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Seed </a:t>
            </a:r>
            <a:r>
              <a:rPr lang="en-US" sz="2400" b="1"/>
              <a:t>→ </a:t>
            </a:r>
            <a:r>
              <a:rPr lang="en-US" sz="2400"/>
              <a:t>Initialize </a:t>
            </a:r>
            <a:r>
              <a:rPr lang="en-US" sz="2400" b="1"/>
              <a:t>→</a:t>
            </a:r>
            <a:r>
              <a:rPr lang="en-US" sz="2400"/>
              <a:t> State </a:t>
            </a:r>
            <a:r>
              <a:rPr lang="en-US" sz="2400" b="1"/>
              <a:t>→ </a:t>
            </a:r>
            <a:r>
              <a:rPr lang="en-US" sz="2400"/>
              <a:t>Twist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771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07D8C-FF3A-44F7-B255-0CAA6ED6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3539152"/>
            <a:ext cx="8769350" cy="873824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It’s not actually random.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19801E-A6E2-4F88-BB91-2A71DBC4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7831" y="502276"/>
            <a:ext cx="3607800" cy="2957084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4FA090-1E51-4E96-AE7C-430E378B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4077" y="421418"/>
            <a:ext cx="3943847" cy="311773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689869E-ECC4-4D30-B2DF-C7DC3DD85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0566" y="341627"/>
            <a:ext cx="4205424" cy="330404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EBD5EBE0-62A1-4CD4-B4C2-592462B05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72" y="1160102"/>
            <a:ext cx="2331856" cy="1601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AA62-4DDD-4755-B1F0-C550B0801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4" y="4412974"/>
            <a:ext cx="8932863" cy="1677725"/>
          </a:xfrm>
        </p:spPr>
        <p:txBody>
          <a:bodyPr>
            <a:normAutofit/>
          </a:bodyPr>
          <a:lstStyle/>
          <a:p>
            <a:pPr algn="ctr"/>
            <a:r>
              <a:rPr lang="en-US"/>
              <a:t>That’s sad.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4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C9466AA-C21A-4C23-8137-04C53295B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89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7F2DAE4-2F3C-4594-A107-2435D1D07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4496"/>
            <a:ext cx="4293360" cy="5181455"/>
          </a:xfrm>
          <a:custGeom>
            <a:avLst/>
            <a:gdLst>
              <a:gd name="connsiteX0" fmla="*/ 1155130 w 4174269"/>
              <a:gd name="connsiteY0" fmla="*/ 990 h 5181455"/>
              <a:gd name="connsiteX1" fmla="*/ 2396955 w 4174269"/>
              <a:gd name="connsiteY1" fmla="*/ 367328 h 5181455"/>
              <a:gd name="connsiteX2" fmla="*/ 3827960 w 4174269"/>
              <a:gd name="connsiteY2" fmla="*/ 4749328 h 5181455"/>
              <a:gd name="connsiteX3" fmla="*/ 3561502 w 4174269"/>
              <a:gd name="connsiteY3" fmla="*/ 5090948 h 5181455"/>
              <a:gd name="connsiteX4" fmla="*/ 3452726 w 4174269"/>
              <a:gd name="connsiteY4" fmla="*/ 5181455 h 5181455"/>
              <a:gd name="connsiteX5" fmla="*/ 0 w 4174269"/>
              <a:gd name="connsiteY5" fmla="*/ 5181455 h 5181455"/>
              <a:gd name="connsiteX6" fmla="*/ 0 w 4174269"/>
              <a:gd name="connsiteY6" fmla="*/ 251605 h 5181455"/>
              <a:gd name="connsiteX7" fmla="*/ 157396 w 4174269"/>
              <a:gd name="connsiteY7" fmla="*/ 182600 h 5181455"/>
              <a:gd name="connsiteX8" fmla="*/ 1155130 w 4174269"/>
              <a:gd name="connsiteY8" fmla="*/ 990 h 51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4269" h="5181455">
                <a:moveTo>
                  <a:pt x="1155130" y="990"/>
                </a:moveTo>
                <a:cubicBezTo>
                  <a:pt x="1564667" y="12730"/>
                  <a:pt x="1984593" y="129250"/>
                  <a:pt x="2396955" y="367328"/>
                </a:cubicBezTo>
                <a:cubicBezTo>
                  <a:pt x="3871760" y="1218807"/>
                  <a:pt x="4678347" y="3276416"/>
                  <a:pt x="3827960" y="4749328"/>
                </a:cubicBezTo>
                <a:cubicBezTo>
                  <a:pt x="3748235" y="4887417"/>
                  <a:pt x="3658928" y="4998272"/>
                  <a:pt x="3561502" y="5090948"/>
                </a:cubicBezTo>
                <a:lnTo>
                  <a:pt x="3452726" y="5181455"/>
                </a:lnTo>
                <a:lnTo>
                  <a:pt x="0" y="5181455"/>
                </a:lnTo>
                <a:lnTo>
                  <a:pt x="0" y="251605"/>
                </a:lnTo>
                <a:lnTo>
                  <a:pt x="157396" y="182600"/>
                </a:lnTo>
                <a:cubicBezTo>
                  <a:pt x="475610" y="54980"/>
                  <a:pt x="811718" y="-8854"/>
                  <a:pt x="1155130" y="99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BE69641-D02C-48F0-8852-5FE363D48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355238"/>
            <a:ext cx="4381339" cy="5510713"/>
          </a:xfrm>
          <a:custGeom>
            <a:avLst/>
            <a:gdLst>
              <a:gd name="connsiteX0" fmla="*/ 948905 w 4259808"/>
              <a:gd name="connsiteY0" fmla="*/ 1556 h 5510713"/>
              <a:gd name="connsiteX1" fmla="*/ 2304106 w 4259808"/>
              <a:gd name="connsiteY1" fmla="*/ 405867 h 5510713"/>
              <a:gd name="connsiteX2" fmla="*/ 3890982 w 4259808"/>
              <a:gd name="connsiteY2" fmla="*/ 5156588 h 5510713"/>
              <a:gd name="connsiteX3" fmla="*/ 3680329 w 4259808"/>
              <a:gd name="connsiteY3" fmla="*/ 5445948 h 5510713"/>
              <a:gd name="connsiteX4" fmla="*/ 3616504 w 4259808"/>
              <a:gd name="connsiteY4" fmla="*/ 5510713 h 5510713"/>
              <a:gd name="connsiteX5" fmla="*/ 0 w 4259808"/>
              <a:gd name="connsiteY5" fmla="*/ 5510713 h 5510713"/>
              <a:gd name="connsiteX6" fmla="*/ 0 w 4259808"/>
              <a:gd name="connsiteY6" fmla="*/ 144797 h 5510713"/>
              <a:gd name="connsiteX7" fmla="*/ 164164 w 4259808"/>
              <a:gd name="connsiteY7" fmla="*/ 92266 h 5510713"/>
              <a:gd name="connsiteX8" fmla="*/ 948905 w 4259808"/>
              <a:gd name="connsiteY8" fmla="*/ 1556 h 55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9808" h="5510713">
                <a:moveTo>
                  <a:pt x="948905" y="1556"/>
                </a:moveTo>
                <a:cubicBezTo>
                  <a:pt x="1395136" y="16867"/>
                  <a:pt x="1853354" y="145625"/>
                  <a:pt x="2304106" y="405867"/>
                </a:cubicBezTo>
                <a:cubicBezTo>
                  <a:pt x="3916211" y="1336616"/>
                  <a:pt x="4808028" y="3568218"/>
                  <a:pt x="3890982" y="5156588"/>
                </a:cubicBezTo>
                <a:cubicBezTo>
                  <a:pt x="3826502" y="5268272"/>
                  <a:pt x="3756052" y="5363347"/>
                  <a:pt x="3680329" y="5445948"/>
                </a:cubicBezTo>
                <a:lnTo>
                  <a:pt x="3616504" y="5510713"/>
                </a:lnTo>
                <a:lnTo>
                  <a:pt x="0" y="5510713"/>
                </a:lnTo>
                <a:lnTo>
                  <a:pt x="0" y="144797"/>
                </a:lnTo>
                <a:lnTo>
                  <a:pt x="164164" y="92266"/>
                </a:lnTo>
                <a:cubicBezTo>
                  <a:pt x="418657" y="23914"/>
                  <a:pt x="681631" y="-7614"/>
                  <a:pt x="948905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D4EFF6A-7C71-4EFA-B386-711A102C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098072"/>
            <a:ext cx="3994190" cy="4767880"/>
          </a:xfrm>
          <a:custGeom>
            <a:avLst/>
            <a:gdLst>
              <a:gd name="connsiteX0" fmla="*/ 1057511 w 3702048"/>
              <a:gd name="connsiteY0" fmla="*/ 1243 h 4710667"/>
              <a:gd name="connsiteX1" fmla="*/ 2139959 w 3702048"/>
              <a:gd name="connsiteY1" fmla="*/ 324180 h 4710667"/>
              <a:gd name="connsiteX2" fmla="*/ 3407455 w 3702048"/>
              <a:gd name="connsiteY2" fmla="*/ 4118750 h 4710667"/>
              <a:gd name="connsiteX3" fmla="*/ 2754080 w 3702048"/>
              <a:gd name="connsiteY3" fmla="*/ 4690965 h 4710667"/>
              <a:gd name="connsiteX4" fmla="*/ 2711405 w 3702048"/>
              <a:gd name="connsiteY4" fmla="*/ 4710667 h 4710667"/>
              <a:gd name="connsiteX5" fmla="*/ 0 w 3702048"/>
              <a:gd name="connsiteY5" fmla="*/ 4710667 h 4710667"/>
              <a:gd name="connsiteX6" fmla="*/ 0 w 3702048"/>
              <a:gd name="connsiteY6" fmla="*/ 239601 h 4710667"/>
              <a:gd name="connsiteX7" fmla="*/ 72857 w 3702048"/>
              <a:gd name="connsiteY7" fmla="*/ 203063 h 4710667"/>
              <a:gd name="connsiteX8" fmla="*/ 1057511 w 3702048"/>
              <a:gd name="connsiteY8" fmla="*/ 1243 h 471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2048" h="4710667">
                <a:moveTo>
                  <a:pt x="1057511" y="1243"/>
                </a:moveTo>
                <a:cubicBezTo>
                  <a:pt x="1413932" y="13473"/>
                  <a:pt x="1779927" y="116316"/>
                  <a:pt x="2139959" y="324180"/>
                </a:cubicBezTo>
                <a:cubicBezTo>
                  <a:pt x="3427605" y="1067603"/>
                  <a:pt x="4139931" y="2850064"/>
                  <a:pt x="3407455" y="4118750"/>
                </a:cubicBezTo>
                <a:cubicBezTo>
                  <a:pt x="3235777" y="4416105"/>
                  <a:pt x="3011128" y="4566048"/>
                  <a:pt x="2754080" y="4690965"/>
                </a:cubicBezTo>
                <a:lnTo>
                  <a:pt x="2711405" y="4710667"/>
                </a:lnTo>
                <a:lnTo>
                  <a:pt x="0" y="4710667"/>
                </a:lnTo>
                <a:lnTo>
                  <a:pt x="0" y="239601"/>
                </a:lnTo>
                <a:lnTo>
                  <a:pt x="72857" y="203063"/>
                </a:lnTo>
                <a:cubicBezTo>
                  <a:pt x="383165" y="61024"/>
                  <a:pt x="715942" y="-10476"/>
                  <a:pt x="1057511" y="1243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4C19DC-E477-4A4D-81AC-7A8CD2E3B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58D5A3F-DB59-492A-AAD4-DDB33C65E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CD2426-E724-4490-8DAF-44913DC0A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0F4763F-257F-4661-BBBE-F60DBD259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8466B8-FA9F-41C1-9FC8-CE7F859F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8CEEDC-820E-402C-ACC8-D657846AD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FE9B0A7-7EDC-4112-97B6-52DAEEA5A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593FC2-93D9-4849-B727-D3A46E4BB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D68E5A-40AD-4DDB-ACD1-2CC982195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56D0196-667E-4411-97BF-A9706C75B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B0B314-7D97-4FBD-B6C3-877E0247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0" y="3198699"/>
            <a:ext cx="6500191" cy="1017321"/>
          </a:xfrm>
        </p:spPr>
        <p:txBody>
          <a:bodyPr anchor="b">
            <a:normAutofit/>
          </a:bodyPr>
          <a:lstStyle/>
          <a:p>
            <a:r>
              <a:rPr lang="en-US"/>
              <a:t>OK, why use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B45DB-80E7-4414-ADAB-0C63C5CFC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4315772"/>
            <a:ext cx="6724021" cy="175508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/>
              <a:t>Spectral characteristics make the values appear random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/>
              <a:t>Very useful for “unsecure” scenarios like games, simulations &amp; tests</a:t>
            </a:r>
          </a:p>
        </p:txBody>
      </p:sp>
    </p:spTree>
    <p:extLst>
      <p:ext uri="{BB962C8B-B14F-4D97-AF65-F5344CB8AC3E}">
        <p14:creationId xmlns:p14="http://schemas.microsoft.com/office/powerpoint/2010/main" val="74968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7F608F-62CD-45D8-B54D-1B8A56D37D79}"/>
              </a:ext>
            </a:extLst>
          </p:cNvPr>
          <p:cNvSpPr txBox="1">
            <a:spLocks/>
          </p:cNvSpPr>
          <p:nvPr/>
        </p:nvSpPr>
        <p:spPr>
          <a:xfrm>
            <a:off x="1081810" y="653027"/>
            <a:ext cx="8770571" cy="3259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Gradient noise</a:t>
            </a:r>
          </a:p>
          <a:p>
            <a:pPr marL="457200" indent="-457200">
              <a:buFontTx/>
              <a:buChar char="-"/>
            </a:pPr>
            <a:r>
              <a:rPr lang="en-US" sz="2400"/>
              <a:t>Linear congruential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Subtract with carry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Std::rand()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Mersenne twister</a:t>
            </a:r>
          </a:p>
        </p:txBody>
      </p:sp>
      <p:pic>
        <p:nvPicPr>
          <p:cNvPr id="2" name="Picture 2" descr="A picture containing fabric&#10;&#10;Description automatically generated">
            <a:extLst>
              <a:ext uri="{FF2B5EF4-FFF2-40B4-BE49-F238E27FC236}">
                <a16:creationId xmlns:a16="http://schemas.microsoft.com/office/drawing/2014/main" id="{B620776F-9E31-46A4-A207-75298085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435" y="351369"/>
            <a:ext cx="3560755" cy="3560755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47224402-6190-4A41-94BE-5A012B4C0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333" r="95990">
                        <a14:foregroundMark x1="3385" y1="54352" x2="3385" y2="54352"/>
                        <a14:foregroundMark x1="95990" y1="39167" x2="95990" y2="39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6764" y="3099061"/>
            <a:ext cx="7303049" cy="41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7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7F608F-62CD-45D8-B54D-1B8A56D37D79}"/>
              </a:ext>
            </a:extLst>
          </p:cNvPr>
          <p:cNvSpPr txBox="1">
            <a:spLocks/>
          </p:cNvSpPr>
          <p:nvPr/>
        </p:nvSpPr>
        <p:spPr>
          <a:xfrm>
            <a:off x="1086209" y="653027"/>
            <a:ext cx="8770571" cy="3259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Gradient noise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Linear congruential</a:t>
            </a:r>
          </a:p>
          <a:p>
            <a:pPr marL="457200" indent="-457200">
              <a:buFontTx/>
              <a:buChar char="-"/>
            </a:pPr>
            <a:r>
              <a:rPr lang="en-US" sz="2400"/>
              <a:t>Subtract with carry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Std::rand()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Mersenne twister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47224402-6190-4A41-94BE-5A012B4C0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844" r="95313">
                        <a14:foregroundMark x1="4844" y1="54259" x2="4844" y2="54259"/>
                        <a14:foregroundMark x1="95313" y1="39815" x2="95313" y2="39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1162" y="3099061"/>
            <a:ext cx="7294252" cy="4103017"/>
          </a:xfrm>
          <a:prstGeom prst="rect">
            <a:avLst/>
          </a:prstGeom>
        </p:spPr>
      </p:pic>
      <p:pic>
        <p:nvPicPr>
          <p:cNvPr id="6" name="Afbeelding 5" descr="Afbeelding met sluiten&#10;&#10;Automatisch gegenereerde beschrijving">
            <a:extLst>
              <a:ext uri="{FF2B5EF4-FFF2-40B4-BE49-F238E27FC236}">
                <a16:creationId xmlns:a16="http://schemas.microsoft.com/office/drawing/2014/main" id="{9828799E-8BDF-43D7-B6FF-CF48CF0D5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036" y="351369"/>
            <a:ext cx="3560755" cy="35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3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7F608F-62CD-45D8-B54D-1B8A56D37D79}"/>
              </a:ext>
            </a:extLst>
          </p:cNvPr>
          <p:cNvSpPr txBox="1">
            <a:spLocks/>
          </p:cNvSpPr>
          <p:nvPr/>
        </p:nvSpPr>
        <p:spPr>
          <a:xfrm>
            <a:off x="1086209" y="653027"/>
            <a:ext cx="8770571" cy="3259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Gradient noise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Linear congruential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Subtract with carry</a:t>
            </a:r>
          </a:p>
          <a:p>
            <a:pPr marL="457200" indent="-457200">
              <a:buFontTx/>
              <a:buChar char="-"/>
            </a:pPr>
            <a:r>
              <a:rPr lang="en-US" sz="2400"/>
              <a:t>Std::rand()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Mersenne twister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47224402-6190-4A41-94BE-5A012B4C0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427" r="95833">
                        <a14:foregroundMark x1="4479" y1="52870" x2="4479" y2="52870"/>
                        <a14:foregroundMark x1="95833" y1="38611" x2="95833" y2="3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1162" y="3099061"/>
            <a:ext cx="7294252" cy="41030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828799E-8BDF-43D7-B6FF-CF48CF0D5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5036" y="351369"/>
            <a:ext cx="3560755" cy="35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0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7F608F-62CD-45D8-B54D-1B8A56D37D79}"/>
              </a:ext>
            </a:extLst>
          </p:cNvPr>
          <p:cNvSpPr txBox="1">
            <a:spLocks/>
          </p:cNvSpPr>
          <p:nvPr/>
        </p:nvSpPr>
        <p:spPr>
          <a:xfrm>
            <a:off x="1086209" y="653027"/>
            <a:ext cx="8770571" cy="32590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Gradient noise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Linear congruential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Subtract with carry</a:t>
            </a:r>
          </a:p>
          <a:p>
            <a:pPr marL="457200" indent="-457200">
              <a:buFontTx/>
              <a:buChar char="-"/>
            </a:pPr>
            <a:r>
              <a:rPr lang="en-US" sz="2400" b="0"/>
              <a:t>Std::rand()</a:t>
            </a:r>
          </a:p>
          <a:p>
            <a:pPr marL="457200" indent="-457200">
              <a:buFontTx/>
              <a:buChar char="-"/>
            </a:pPr>
            <a:r>
              <a:rPr lang="en-US" sz="2400"/>
              <a:t>Mersenne twister</a:t>
            </a:r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47224402-6190-4A41-94BE-5A012B4C0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438" r="96719">
                        <a14:foregroundMark x1="4219" y1="54074" x2="4219" y2="54074"/>
                        <a14:foregroundMark x1="3438" y1="55648" x2="3438" y2="55648"/>
                        <a14:foregroundMark x1="96719" y1="36574" x2="96719" y2="36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1162" y="3099061"/>
            <a:ext cx="7294252" cy="410301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828799E-8BDF-43D7-B6FF-CF48CF0D5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5036" y="351369"/>
            <a:ext cx="3560755" cy="35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5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97ACB619-0A09-4C51-8BA5-9BDECE7E4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C44D3CAF-8753-4313-AA2D-F75CAC4DD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0637" y="0"/>
            <a:ext cx="4013331" cy="2742133"/>
          </a:xfrm>
          <a:custGeom>
            <a:avLst/>
            <a:gdLst>
              <a:gd name="connsiteX0" fmla="*/ 294151 w 4013331"/>
              <a:gd name="connsiteY0" fmla="*/ 0 h 2742133"/>
              <a:gd name="connsiteX1" fmla="*/ 3844057 w 4013331"/>
              <a:gd name="connsiteY1" fmla="*/ 0 h 2742133"/>
              <a:gd name="connsiteX2" fmla="*/ 3892490 w 4013331"/>
              <a:gd name="connsiteY2" fmla="*/ 131440 h 2742133"/>
              <a:gd name="connsiteX3" fmla="*/ 4013331 w 4013331"/>
              <a:gd name="connsiteY3" fmla="*/ 941251 h 2742133"/>
              <a:gd name="connsiteX4" fmla="*/ 3804827 w 4013331"/>
              <a:gd name="connsiteY4" fmla="*/ 1540292 h 2742133"/>
              <a:gd name="connsiteX5" fmla="*/ 3187498 w 4013331"/>
              <a:gd name="connsiteY5" fmla="*/ 2098087 h 2742133"/>
              <a:gd name="connsiteX6" fmla="*/ 3051769 w 4013331"/>
              <a:gd name="connsiteY6" fmla="*/ 2204787 h 2742133"/>
              <a:gd name="connsiteX7" fmla="*/ 1936476 w 4013331"/>
              <a:gd name="connsiteY7" fmla="*/ 2742133 h 2742133"/>
              <a:gd name="connsiteX8" fmla="*/ 467303 w 4013331"/>
              <a:gd name="connsiteY8" fmla="*/ 1868695 h 2742133"/>
              <a:gd name="connsiteX9" fmla="*/ 310732 w 4013331"/>
              <a:gd name="connsiteY9" fmla="*/ 1645244 h 2742133"/>
              <a:gd name="connsiteX10" fmla="*/ 0 w 4013331"/>
              <a:gd name="connsiteY10" fmla="*/ 941251 h 2742133"/>
              <a:gd name="connsiteX11" fmla="*/ 187749 w 4013331"/>
              <a:gd name="connsiteY11" fmla="*/ 183076 h 2742133"/>
              <a:gd name="connsiteX12" fmla="*/ 288888 w 4013331"/>
              <a:gd name="connsiteY12" fmla="*/ 7329 h 274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13331" h="2742133">
                <a:moveTo>
                  <a:pt x="294151" y="0"/>
                </a:moveTo>
                <a:lnTo>
                  <a:pt x="3844057" y="0"/>
                </a:lnTo>
                <a:lnTo>
                  <a:pt x="3892490" y="131440"/>
                </a:lnTo>
                <a:cubicBezTo>
                  <a:pt x="3971777" y="378867"/>
                  <a:pt x="4013331" y="652783"/>
                  <a:pt x="4013331" y="941251"/>
                </a:cubicBezTo>
                <a:cubicBezTo>
                  <a:pt x="4013331" y="1171430"/>
                  <a:pt x="3948997" y="1356167"/>
                  <a:pt x="3804827" y="1540292"/>
                </a:cubicBezTo>
                <a:cubicBezTo>
                  <a:pt x="3654026" y="1732895"/>
                  <a:pt x="3427436" y="1910292"/>
                  <a:pt x="3187498" y="2098087"/>
                </a:cubicBezTo>
                <a:cubicBezTo>
                  <a:pt x="3143231" y="2132693"/>
                  <a:pt x="3097499" y="2168522"/>
                  <a:pt x="3051769" y="2204787"/>
                </a:cubicBezTo>
                <a:cubicBezTo>
                  <a:pt x="2642425" y="2529345"/>
                  <a:pt x="2343664" y="2742133"/>
                  <a:pt x="1936476" y="2742133"/>
                </a:cubicBezTo>
                <a:cubicBezTo>
                  <a:pt x="1316045" y="2742133"/>
                  <a:pt x="876647" y="2480932"/>
                  <a:pt x="467303" y="1868695"/>
                </a:cubicBezTo>
                <a:cubicBezTo>
                  <a:pt x="413736" y="1788559"/>
                  <a:pt x="361372" y="1715679"/>
                  <a:pt x="310732" y="1645244"/>
                </a:cubicBezTo>
                <a:cubicBezTo>
                  <a:pt x="100850" y="1353195"/>
                  <a:pt x="0" y="1201315"/>
                  <a:pt x="0" y="941251"/>
                </a:cubicBezTo>
                <a:cubicBezTo>
                  <a:pt x="0" y="683021"/>
                  <a:pt x="63214" y="427935"/>
                  <a:pt x="187749" y="183076"/>
                </a:cubicBezTo>
                <a:cubicBezTo>
                  <a:pt x="218215" y="123194"/>
                  <a:pt x="251953" y="64578"/>
                  <a:pt x="288888" y="732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8D4A9DCA-CD08-4326-A478-9ABDAC690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319" y="0"/>
            <a:ext cx="3401415" cy="2440484"/>
          </a:xfrm>
          <a:custGeom>
            <a:avLst/>
            <a:gdLst>
              <a:gd name="connsiteX0" fmla="*/ 332917 w 3401415"/>
              <a:gd name="connsiteY0" fmla="*/ 0 h 2440484"/>
              <a:gd name="connsiteX1" fmla="*/ 3207137 w 3401415"/>
              <a:gd name="connsiteY1" fmla="*/ 0 h 2440484"/>
              <a:gd name="connsiteX2" fmla="*/ 3242654 w 3401415"/>
              <a:gd name="connsiteY2" fmla="*/ 74937 h 2440484"/>
              <a:gd name="connsiteX3" fmla="*/ 3401415 w 3401415"/>
              <a:gd name="connsiteY3" fmla="*/ 914184 h 2440484"/>
              <a:gd name="connsiteX4" fmla="*/ 3224702 w 3401415"/>
              <a:gd name="connsiteY4" fmla="*/ 1421888 h 2440484"/>
              <a:gd name="connsiteX5" fmla="*/ 2701498 w 3401415"/>
              <a:gd name="connsiteY5" fmla="*/ 1894635 h 2440484"/>
              <a:gd name="connsiteX6" fmla="*/ 2586463 w 3401415"/>
              <a:gd name="connsiteY6" fmla="*/ 1985068 h 2440484"/>
              <a:gd name="connsiteX7" fmla="*/ 1641219 w 3401415"/>
              <a:gd name="connsiteY7" fmla="*/ 2440484 h 2440484"/>
              <a:gd name="connsiteX8" fmla="*/ 396053 w 3401415"/>
              <a:gd name="connsiteY8" fmla="*/ 1700219 h 2440484"/>
              <a:gd name="connsiteX9" fmla="*/ 263354 w 3401415"/>
              <a:gd name="connsiteY9" fmla="*/ 1510839 h 2440484"/>
              <a:gd name="connsiteX10" fmla="*/ 0 w 3401415"/>
              <a:gd name="connsiteY10" fmla="*/ 914184 h 2440484"/>
              <a:gd name="connsiteX11" fmla="*/ 159122 w 3401415"/>
              <a:gd name="connsiteY11" fmla="*/ 271610 h 2440484"/>
              <a:gd name="connsiteX12" fmla="*/ 244841 w 3401415"/>
              <a:gd name="connsiteY12" fmla="*/ 122658 h 24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415" h="2440484">
                <a:moveTo>
                  <a:pt x="332917" y="0"/>
                </a:moveTo>
                <a:lnTo>
                  <a:pt x="3207137" y="0"/>
                </a:lnTo>
                <a:lnTo>
                  <a:pt x="3242654" y="74937"/>
                </a:lnTo>
                <a:cubicBezTo>
                  <a:pt x="3346386" y="322243"/>
                  <a:pt x="3401415" y="608579"/>
                  <a:pt x="3401415" y="914184"/>
                </a:cubicBezTo>
                <a:cubicBezTo>
                  <a:pt x="3401415" y="1109268"/>
                  <a:pt x="3346890" y="1265837"/>
                  <a:pt x="3224702" y="1421888"/>
                </a:cubicBezTo>
                <a:cubicBezTo>
                  <a:pt x="3096894" y="1585125"/>
                  <a:pt x="2904852" y="1735475"/>
                  <a:pt x="2701498" y="1894635"/>
                </a:cubicBezTo>
                <a:cubicBezTo>
                  <a:pt x="2663980" y="1923966"/>
                  <a:pt x="2625221" y="1954332"/>
                  <a:pt x="2586463" y="1985068"/>
                </a:cubicBezTo>
                <a:cubicBezTo>
                  <a:pt x="2239532" y="2260140"/>
                  <a:pt x="1986324" y="2440484"/>
                  <a:pt x="1641219" y="2440484"/>
                </a:cubicBezTo>
                <a:cubicBezTo>
                  <a:pt x="1115386" y="2440484"/>
                  <a:pt x="742984" y="2219109"/>
                  <a:pt x="396053" y="1700219"/>
                </a:cubicBezTo>
                <a:cubicBezTo>
                  <a:pt x="350653" y="1632303"/>
                  <a:pt x="306273" y="1570535"/>
                  <a:pt x="263354" y="1510839"/>
                </a:cubicBezTo>
                <a:cubicBezTo>
                  <a:pt x="85473" y="1263318"/>
                  <a:pt x="0" y="1134597"/>
                  <a:pt x="0" y="914184"/>
                </a:cubicBezTo>
                <a:cubicBezTo>
                  <a:pt x="0" y="695327"/>
                  <a:pt x="53576" y="479135"/>
                  <a:pt x="159122" y="271610"/>
                </a:cubicBezTo>
                <a:cubicBezTo>
                  <a:pt x="184943" y="220858"/>
                  <a:pt x="213538" y="171179"/>
                  <a:pt x="244841" y="122658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FEB24D6D-151C-47FB-8FFE-984F0743D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32490" y="0"/>
            <a:ext cx="4164597" cy="2817185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B85EDFA-C3E9-456D-B330-A7119BFB2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577" y="0"/>
            <a:ext cx="4389519" cy="2916937"/>
          </a:xfrm>
          <a:custGeom>
            <a:avLst/>
            <a:gdLst>
              <a:gd name="connsiteX0" fmla="*/ 208215 w 4389519"/>
              <a:gd name="connsiteY0" fmla="*/ 0 h 2916937"/>
              <a:gd name="connsiteX1" fmla="*/ 4284014 w 4389519"/>
              <a:gd name="connsiteY1" fmla="*/ 0 h 2916937"/>
              <a:gd name="connsiteX2" fmla="*/ 4335794 w 4389519"/>
              <a:gd name="connsiteY2" fmla="*/ 207911 h 2916937"/>
              <a:gd name="connsiteX3" fmla="*/ 4376420 w 4389519"/>
              <a:gd name="connsiteY3" fmla="*/ 1078865 h 2916937"/>
              <a:gd name="connsiteX4" fmla="*/ 4090147 w 4389519"/>
              <a:gd name="connsiteY4" fmla="*/ 1734728 h 2916937"/>
              <a:gd name="connsiteX5" fmla="*/ 3362552 w 4389519"/>
              <a:gd name="connsiteY5" fmla="*/ 2305097 h 2916937"/>
              <a:gd name="connsiteX6" fmla="*/ 3204152 w 4389519"/>
              <a:gd name="connsiteY6" fmla="*/ 2412521 h 2916937"/>
              <a:gd name="connsiteX7" fmla="*/ 1936072 w 4389519"/>
              <a:gd name="connsiteY7" fmla="*/ 2912360 h 2916937"/>
              <a:gd name="connsiteX8" fmla="*/ 421690 w 4389519"/>
              <a:gd name="connsiteY8" fmla="*/ 1787063 h 2916937"/>
              <a:gd name="connsiteX9" fmla="*/ 273167 w 4389519"/>
              <a:gd name="connsiteY9" fmla="*/ 1520080 h 2916937"/>
              <a:gd name="connsiteX10" fmla="*/ 4118 w 4389519"/>
              <a:gd name="connsiteY10" fmla="*/ 696338 h 2916937"/>
              <a:gd name="connsiteX11" fmla="*/ 175984 w 4389519"/>
              <a:gd name="connsiteY11" fmla="*/ 60381 h 2916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916937">
                <a:moveTo>
                  <a:pt x="208215" y="0"/>
                </a:moveTo>
                <a:lnTo>
                  <a:pt x="4284014" y="0"/>
                </a:lnTo>
                <a:lnTo>
                  <a:pt x="4335794" y="207911"/>
                </a:lnTo>
                <a:cubicBezTo>
                  <a:pt x="4388748" y="479686"/>
                  <a:pt x="4403109" y="773803"/>
                  <a:pt x="4376420" y="1078865"/>
                </a:cubicBezTo>
                <a:cubicBezTo>
                  <a:pt x="4353703" y="1338514"/>
                  <a:pt x="4265383" y="1540772"/>
                  <a:pt x="4090147" y="1734728"/>
                </a:cubicBezTo>
                <a:cubicBezTo>
                  <a:pt x="3906850" y="1937616"/>
                  <a:pt x="3642485" y="2116128"/>
                  <a:pt x="3362552" y="2305097"/>
                </a:cubicBezTo>
                <a:cubicBezTo>
                  <a:pt x="3310910" y="2339914"/>
                  <a:pt x="3257553" y="2375972"/>
                  <a:pt x="3204152" y="2412521"/>
                </a:cubicBezTo>
                <a:cubicBezTo>
                  <a:pt x="2726165" y="2739616"/>
                  <a:pt x="2379682" y="2951171"/>
                  <a:pt x="1936072" y="2912360"/>
                </a:cubicBezTo>
                <a:cubicBezTo>
                  <a:pt x="1260148" y="2853224"/>
                  <a:pt x="807225" y="2516700"/>
                  <a:pt x="421690" y="1787063"/>
                </a:cubicBezTo>
                <a:cubicBezTo>
                  <a:pt x="371240" y="1691563"/>
                  <a:pt x="321385" y="1604361"/>
                  <a:pt x="273167" y="1520080"/>
                </a:cubicBezTo>
                <a:cubicBezTo>
                  <a:pt x="73334" y="1170636"/>
                  <a:pt x="-21548" y="989700"/>
                  <a:pt x="4118" y="696338"/>
                </a:cubicBezTo>
                <a:cubicBezTo>
                  <a:pt x="23232" y="477870"/>
                  <a:pt x="80908" y="264786"/>
                  <a:pt x="175984" y="6038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516F90C-A3AC-46E0-8029-8C20BB17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684496"/>
            <a:ext cx="4293360" cy="5181455"/>
          </a:xfrm>
          <a:custGeom>
            <a:avLst/>
            <a:gdLst>
              <a:gd name="connsiteX0" fmla="*/ 1155130 w 4174269"/>
              <a:gd name="connsiteY0" fmla="*/ 990 h 5181455"/>
              <a:gd name="connsiteX1" fmla="*/ 2396955 w 4174269"/>
              <a:gd name="connsiteY1" fmla="*/ 367328 h 5181455"/>
              <a:gd name="connsiteX2" fmla="*/ 3827960 w 4174269"/>
              <a:gd name="connsiteY2" fmla="*/ 4749328 h 5181455"/>
              <a:gd name="connsiteX3" fmla="*/ 3561502 w 4174269"/>
              <a:gd name="connsiteY3" fmla="*/ 5090948 h 5181455"/>
              <a:gd name="connsiteX4" fmla="*/ 3452726 w 4174269"/>
              <a:gd name="connsiteY4" fmla="*/ 5181455 h 5181455"/>
              <a:gd name="connsiteX5" fmla="*/ 0 w 4174269"/>
              <a:gd name="connsiteY5" fmla="*/ 5181455 h 5181455"/>
              <a:gd name="connsiteX6" fmla="*/ 0 w 4174269"/>
              <a:gd name="connsiteY6" fmla="*/ 251605 h 5181455"/>
              <a:gd name="connsiteX7" fmla="*/ 157396 w 4174269"/>
              <a:gd name="connsiteY7" fmla="*/ 182600 h 5181455"/>
              <a:gd name="connsiteX8" fmla="*/ 1155130 w 4174269"/>
              <a:gd name="connsiteY8" fmla="*/ 990 h 51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4269" h="5181455">
                <a:moveTo>
                  <a:pt x="1155130" y="990"/>
                </a:moveTo>
                <a:cubicBezTo>
                  <a:pt x="1564667" y="12730"/>
                  <a:pt x="1984593" y="129250"/>
                  <a:pt x="2396955" y="367328"/>
                </a:cubicBezTo>
                <a:cubicBezTo>
                  <a:pt x="3871760" y="1218807"/>
                  <a:pt x="4678347" y="3276416"/>
                  <a:pt x="3827960" y="4749328"/>
                </a:cubicBezTo>
                <a:cubicBezTo>
                  <a:pt x="3748235" y="4887417"/>
                  <a:pt x="3658928" y="4998272"/>
                  <a:pt x="3561502" y="5090948"/>
                </a:cubicBezTo>
                <a:lnTo>
                  <a:pt x="3452726" y="5181455"/>
                </a:lnTo>
                <a:lnTo>
                  <a:pt x="0" y="5181455"/>
                </a:lnTo>
                <a:lnTo>
                  <a:pt x="0" y="251605"/>
                </a:lnTo>
                <a:lnTo>
                  <a:pt x="157396" y="182600"/>
                </a:lnTo>
                <a:cubicBezTo>
                  <a:pt x="475610" y="54980"/>
                  <a:pt x="811718" y="-8854"/>
                  <a:pt x="1155130" y="99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CFD6E36-333B-4520-8313-396CCE682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355238"/>
            <a:ext cx="4381339" cy="5510713"/>
          </a:xfrm>
          <a:custGeom>
            <a:avLst/>
            <a:gdLst>
              <a:gd name="connsiteX0" fmla="*/ 948905 w 4259808"/>
              <a:gd name="connsiteY0" fmla="*/ 1556 h 5510713"/>
              <a:gd name="connsiteX1" fmla="*/ 2304106 w 4259808"/>
              <a:gd name="connsiteY1" fmla="*/ 405867 h 5510713"/>
              <a:gd name="connsiteX2" fmla="*/ 3890982 w 4259808"/>
              <a:gd name="connsiteY2" fmla="*/ 5156588 h 5510713"/>
              <a:gd name="connsiteX3" fmla="*/ 3680329 w 4259808"/>
              <a:gd name="connsiteY3" fmla="*/ 5445948 h 5510713"/>
              <a:gd name="connsiteX4" fmla="*/ 3616504 w 4259808"/>
              <a:gd name="connsiteY4" fmla="*/ 5510713 h 5510713"/>
              <a:gd name="connsiteX5" fmla="*/ 0 w 4259808"/>
              <a:gd name="connsiteY5" fmla="*/ 5510713 h 5510713"/>
              <a:gd name="connsiteX6" fmla="*/ 0 w 4259808"/>
              <a:gd name="connsiteY6" fmla="*/ 144797 h 5510713"/>
              <a:gd name="connsiteX7" fmla="*/ 164164 w 4259808"/>
              <a:gd name="connsiteY7" fmla="*/ 92266 h 5510713"/>
              <a:gd name="connsiteX8" fmla="*/ 948905 w 4259808"/>
              <a:gd name="connsiteY8" fmla="*/ 1556 h 551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59808" h="5510713">
                <a:moveTo>
                  <a:pt x="948905" y="1556"/>
                </a:moveTo>
                <a:cubicBezTo>
                  <a:pt x="1395136" y="16867"/>
                  <a:pt x="1853354" y="145625"/>
                  <a:pt x="2304106" y="405867"/>
                </a:cubicBezTo>
                <a:cubicBezTo>
                  <a:pt x="3916211" y="1336616"/>
                  <a:pt x="4808028" y="3568218"/>
                  <a:pt x="3890982" y="5156588"/>
                </a:cubicBezTo>
                <a:cubicBezTo>
                  <a:pt x="3826502" y="5268272"/>
                  <a:pt x="3756052" y="5363347"/>
                  <a:pt x="3680329" y="5445948"/>
                </a:cubicBezTo>
                <a:lnTo>
                  <a:pt x="3616504" y="5510713"/>
                </a:lnTo>
                <a:lnTo>
                  <a:pt x="0" y="5510713"/>
                </a:lnTo>
                <a:lnTo>
                  <a:pt x="0" y="144797"/>
                </a:lnTo>
                <a:lnTo>
                  <a:pt x="164164" y="92266"/>
                </a:lnTo>
                <a:cubicBezTo>
                  <a:pt x="418657" y="23914"/>
                  <a:pt x="681631" y="-7614"/>
                  <a:pt x="948905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0525857-3EAD-4969-9196-A890F8DE6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55284"/>
            <a:ext cx="3807666" cy="4710667"/>
          </a:xfrm>
          <a:custGeom>
            <a:avLst/>
            <a:gdLst>
              <a:gd name="connsiteX0" fmla="*/ 1057511 w 3702048"/>
              <a:gd name="connsiteY0" fmla="*/ 1243 h 4710667"/>
              <a:gd name="connsiteX1" fmla="*/ 2139959 w 3702048"/>
              <a:gd name="connsiteY1" fmla="*/ 324180 h 4710667"/>
              <a:gd name="connsiteX2" fmla="*/ 3407455 w 3702048"/>
              <a:gd name="connsiteY2" fmla="*/ 4118750 h 4710667"/>
              <a:gd name="connsiteX3" fmla="*/ 2754080 w 3702048"/>
              <a:gd name="connsiteY3" fmla="*/ 4690965 h 4710667"/>
              <a:gd name="connsiteX4" fmla="*/ 2711405 w 3702048"/>
              <a:gd name="connsiteY4" fmla="*/ 4710667 h 4710667"/>
              <a:gd name="connsiteX5" fmla="*/ 0 w 3702048"/>
              <a:gd name="connsiteY5" fmla="*/ 4710667 h 4710667"/>
              <a:gd name="connsiteX6" fmla="*/ 0 w 3702048"/>
              <a:gd name="connsiteY6" fmla="*/ 239601 h 4710667"/>
              <a:gd name="connsiteX7" fmla="*/ 72857 w 3702048"/>
              <a:gd name="connsiteY7" fmla="*/ 203063 h 4710667"/>
              <a:gd name="connsiteX8" fmla="*/ 1057511 w 3702048"/>
              <a:gd name="connsiteY8" fmla="*/ 1243 h 471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2048" h="4710667">
                <a:moveTo>
                  <a:pt x="1057511" y="1243"/>
                </a:moveTo>
                <a:cubicBezTo>
                  <a:pt x="1413932" y="13473"/>
                  <a:pt x="1779927" y="116316"/>
                  <a:pt x="2139959" y="324180"/>
                </a:cubicBezTo>
                <a:cubicBezTo>
                  <a:pt x="3427605" y="1067603"/>
                  <a:pt x="4139931" y="2850064"/>
                  <a:pt x="3407455" y="4118750"/>
                </a:cubicBezTo>
                <a:cubicBezTo>
                  <a:pt x="3235777" y="4416105"/>
                  <a:pt x="3011128" y="4566048"/>
                  <a:pt x="2754080" y="4690965"/>
                </a:cubicBezTo>
                <a:lnTo>
                  <a:pt x="2711405" y="4710667"/>
                </a:lnTo>
                <a:lnTo>
                  <a:pt x="0" y="4710667"/>
                </a:lnTo>
                <a:lnTo>
                  <a:pt x="0" y="239601"/>
                </a:lnTo>
                <a:lnTo>
                  <a:pt x="72857" y="203063"/>
                </a:lnTo>
                <a:cubicBezTo>
                  <a:pt x="383165" y="61024"/>
                  <a:pt x="715942" y="-10476"/>
                  <a:pt x="1057511" y="1243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A385DF-E58A-4933-89FF-3F93F8CAE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EFF1FDE-82B1-467C-9F5C-8492F4107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8B73C1E-EDFD-431F-8713-8E7A48E29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5B7DBD8-99BB-42EA-9292-033600CE0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A25BC3F-79D7-496B-9CAD-9BC490954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5CFDB34-11D1-428F-911F-F0F42F269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3543626"/>
            <a:ext cx="7060135" cy="1807759"/>
          </a:xfrm>
        </p:spPr>
        <p:txBody>
          <a:bodyPr>
            <a:normAutofit/>
          </a:bodyPr>
          <a:lstStyle/>
          <a:p>
            <a:r>
              <a:rPr lang="en-US" sz="5000"/>
              <a:t>That’s cool and all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AE264F-2400-4914-A616-D9D30036F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2312" y="5351387"/>
            <a:ext cx="7052117" cy="819101"/>
          </a:xfrm>
        </p:spPr>
        <p:txBody>
          <a:bodyPr anchor="t">
            <a:normAutofit/>
          </a:bodyPr>
          <a:lstStyle/>
          <a:p>
            <a:r>
              <a:rPr lang="en-US"/>
              <a:t>But what more can we do?</a:t>
            </a:r>
          </a:p>
        </p:txBody>
      </p:sp>
    </p:spTree>
    <p:extLst>
      <p:ext uri="{BB962C8B-B14F-4D97-AF65-F5344CB8AC3E}">
        <p14:creationId xmlns:p14="http://schemas.microsoft.com/office/powerpoint/2010/main" val="131345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AFFE1-DB95-4CFF-BF29-847E095F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Use cases where pseudo random is just not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48CDD-4449-4A48-9142-B18F2D922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/>
              <a:t>Really big games or simulation with less-than-ideal settings (short period)</a:t>
            </a:r>
          </a:p>
          <a:p>
            <a:pPr marL="285750" indent="-285750">
              <a:buFontTx/>
              <a:buChar char="-"/>
            </a:pPr>
            <a:r>
              <a:rPr lang="en-US"/>
              <a:t>Generating unique and unguessable numbers (encryption)</a:t>
            </a:r>
          </a:p>
          <a:p>
            <a:pPr marL="285750" indent="-285750">
              <a:buFontTx/>
              <a:buChar char="-"/>
            </a:pPr>
            <a:r>
              <a:rPr lang="en-US"/>
              <a:t>Gambling (which must be random, otherwise online casinos would be bankrupt)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1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24225-0E3A-40A5-A927-CEFC1443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B02B8FB-EF36-4677-B5B5-E9B989F2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83796" cy="6858000"/>
          </a:xfrm>
          <a:custGeom>
            <a:avLst/>
            <a:gdLst>
              <a:gd name="connsiteX0" fmla="*/ 0 w 4583796"/>
              <a:gd name="connsiteY0" fmla="*/ 0 h 6858000"/>
              <a:gd name="connsiteX1" fmla="*/ 1087374 w 4583796"/>
              <a:gd name="connsiteY1" fmla="*/ 0 h 6858000"/>
              <a:gd name="connsiteX2" fmla="*/ 1598212 w 4583796"/>
              <a:gd name="connsiteY2" fmla="*/ 0 h 6858000"/>
              <a:gd name="connsiteX3" fmla="*/ 2960773 w 4583796"/>
              <a:gd name="connsiteY3" fmla="*/ 0 h 6858000"/>
              <a:gd name="connsiteX4" fmla="*/ 2982897 w 4583796"/>
              <a:gd name="connsiteY4" fmla="*/ 14997 h 6858000"/>
              <a:gd name="connsiteX5" fmla="*/ 4583796 w 4583796"/>
              <a:gd name="connsiteY5" fmla="*/ 3621656 h 6858000"/>
              <a:gd name="connsiteX6" fmla="*/ 2709446 w 4583796"/>
              <a:gd name="connsiteY6" fmla="*/ 6374814 h 6858000"/>
              <a:gd name="connsiteX7" fmla="*/ 2192798 w 4583796"/>
              <a:gd name="connsiteY7" fmla="*/ 6780599 h 6858000"/>
              <a:gd name="connsiteX8" fmla="*/ 2081042 w 4583796"/>
              <a:gd name="connsiteY8" fmla="*/ 6858000 h 6858000"/>
              <a:gd name="connsiteX9" fmla="*/ 1598212 w 4583796"/>
              <a:gd name="connsiteY9" fmla="*/ 6858000 h 6858000"/>
              <a:gd name="connsiteX10" fmla="*/ 1087374 w 4583796"/>
              <a:gd name="connsiteY10" fmla="*/ 6858000 h 6858000"/>
              <a:gd name="connsiteX11" fmla="*/ 0 w 4583796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83796" h="6858000">
                <a:moveTo>
                  <a:pt x="0" y="0"/>
                </a:moveTo>
                <a:lnTo>
                  <a:pt x="1087374" y="0"/>
                </a:lnTo>
                <a:lnTo>
                  <a:pt x="1598212" y="0"/>
                </a:lnTo>
                <a:lnTo>
                  <a:pt x="2960773" y="0"/>
                </a:lnTo>
                <a:lnTo>
                  <a:pt x="2982897" y="14997"/>
                </a:lnTo>
                <a:cubicBezTo>
                  <a:pt x="4010060" y="754641"/>
                  <a:pt x="4583796" y="2093192"/>
                  <a:pt x="4583796" y="3621656"/>
                </a:cubicBezTo>
                <a:cubicBezTo>
                  <a:pt x="4583796" y="4969131"/>
                  <a:pt x="3655071" y="5602839"/>
                  <a:pt x="2709446" y="6374814"/>
                </a:cubicBezTo>
                <a:cubicBezTo>
                  <a:pt x="2537243" y="6515397"/>
                  <a:pt x="2366616" y="6653108"/>
                  <a:pt x="2192798" y="6780599"/>
                </a:cubicBezTo>
                <a:lnTo>
                  <a:pt x="2081042" y="6858000"/>
                </a:lnTo>
                <a:lnTo>
                  <a:pt x="1598212" y="6858000"/>
                </a:lnTo>
                <a:lnTo>
                  <a:pt x="108737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30D5C6-EC5C-4D78-8689-1B6822BFF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2A73499-12A4-4080-B0DE-351867697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A52FE6-BB17-4BE4-BFA1-8896FD7C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BBF837-70DD-4FFD-A87C-FAD1F5D8A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01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5EB792-CB0B-44C0-9561-24A263D87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0113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FB4A96-0FD5-4642-8CE2-57623A3A4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8872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A01D6-CF0F-42E9-93C2-DF9D9A9C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18" y="1833229"/>
            <a:ext cx="3161338" cy="2934031"/>
          </a:xfrm>
        </p:spPr>
        <p:txBody>
          <a:bodyPr anchor="ctr">
            <a:normAutofit/>
          </a:bodyPr>
          <a:lstStyle/>
          <a:p>
            <a:r>
              <a:rPr lang="en-US"/>
              <a:t>Contents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C53F5D5-776C-4B9B-8137-427230BA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834" y="1105306"/>
            <a:ext cx="4982452" cy="4337435"/>
          </a:xfrm>
        </p:spPr>
        <p:txBody>
          <a:bodyPr anchor="ctr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Randomness</a:t>
            </a:r>
          </a:p>
          <a:p>
            <a:pPr marL="285750" indent="-285750">
              <a:buFontTx/>
              <a:buChar char="-"/>
            </a:pPr>
            <a:r>
              <a:rPr lang="en-US"/>
              <a:t>Random number generation methods</a:t>
            </a:r>
          </a:p>
          <a:p>
            <a:pPr marL="285750" indent="-285750">
              <a:buFontTx/>
              <a:buChar char="-"/>
            </a:pPr>
            <a:r>
              <a:rPr lang="en-US"/>
              <a:t>Random number engines in &lt;random&gt;</a:t>
            </a:r>
          </a:p>
          <a:p>
            <a:pPr marL="285750" indent="-285750">
              <a:buFontTx/>
              <a:buChar char="-"/>
            </a:pPr>
            <a:r>
              <a:rPr lang="en-US"/>
              <a:t>Cryptographically strong Random number generation</a:t>
            </a:r>
          </a:p>
          <a:p>
            <a:pPr marL="285750" indent="-285750">
              <a:buFontTx/>
              <a:buChar char="-"/>
            </a:pPr>
            <a:r>
              <a:rPr lang="en-US"/>
              <a:t>Hardware random number generation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B7A-965C-4628-824F-6101419AD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Well, how do we get random numbers that are truly random?</a:t>
            </a:r>
          </a:p>
        </p:txBody>
      </p:sp>
    </p:spTree>
    <p:extLst>
      <p:ext uri="{BB962C8B-B14F-4D97-AF65-F5344CB8AC3E}">
        <p14:creationId xmlns:p14="http://schemas.microsoft.com/office/powerpoint/2010/main" val="1787197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6C0AD-8CFE-4D01-950C-0134418D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/>
              <a:t>Short answer: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46512-D355-4266-A527-6DAF2828F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use a Cryptographically secure random number generator</a:t>
            </a:r>
            <a:br>
              <a:rPr lang="en-US"/>
            </a:br>
            <a:br>
              <a:rPr lang="en-US"/>
            </a:br>
            <a:r>
              <a:rPr lang="en-US"/>
              <a:t>OR</a:t>
            </a:r>
            <a:br>
              <a:rPr lang="en-US"/>
            </a:br>
            <a:endParaRPr lang="en-US"/>
          </a:p>
          <a:p>
            <a:pPr marL="285750" indent="-285750">
              <a:buFontTx/>
              <a:buChar char="-"/>
            </a:pPr>
            <a:r>
              <a:rPr lang="en-US"/>
              <a:t>You use a naturally random source (like radioactive decay)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3572F98D-FA5A-3A4D-A38E-354ABBF59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130" y="1235420"/>
            <a:ext cx="3774974" cy="289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5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6C840503-81BC-4384-9C77-93468658C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7" y="215168"/>
            <a:ext cx="11432605" cy="64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8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83CB8A-D538-409E-A0AF-2C1F5967C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041" y="0"/>
            <a:ext cx="7894508" cy="6858000"/>
            <a:chOff x="-11041" y="0"/>
            <a:chExt cx="7894508" cy="6858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4FEE910-B0A4-448D-9843-9F167F5C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1041" y="0"/>
              <a:ext cx="7476051" cy="6858000"/>
            </a:xfrm>
            <a:custGeom>
              <a:avLst/>
              <a:gdLst>
                <a:gd name="connsiteX0" fmla="*/ 0 w 7476051"/>
                <a:gd name="connsiteY0" fmla="*/ 0 h 6858000"/>
                <a:gd name="connsiteX1" fmla="*/ 348024 w 7476051"/>
                <a:gd name="connsiteY1" fmla="*/ 0 h 6858000"/>
                <a:gd name="connsiteX2" fmla="*/ 681975 w 7476051"/>
                <a:gd name="connsiteY2" fmla="*/ 0 h 6858000"/>
                <a:gd name="connsiteX3" fmla="*/ 1555845 w 7476051"/>
                <a:gd name="connsiteY3" fmla="*/ 0 h 6858000"/>
                <a:gd name="connsiteX4" fmla="*/ 1568054 w 7476051"/>
                <a:gd name="connsiteY4" fmla="*/ 0 h 6858000"/>
                <a:gd name="connsiteX5" fmla="*/ 1693495 w 7476051"/>
                <a:gd name="connsiteY5" fmla="*/ 0 h 6858000"/>
                <a:gd name="connsiteX6" fmla="*/ 3186636 w 7476051"/>
                <a:gd name="connsiteY6" fmla="*/ 0 h 6858000"/>
                <a:gd name="connsiteX7" fmla="*/ 5853028 w 7476051"/>
                <a:gd name="connsiteY7" fmla="*/ 0 h 6858000"/>
                <a:gd name="connsiteX8" fmla="*/ 5875152 w 7476051"/>
                <a:gd name="connsiteY8" fmla="*/ 14997 h 6858000"/>
                <a:gd name="connsiteX9" fmla="*/ 7476051 w 7476051"/>
                <a:gd name="connsiteY9" fmla="*/ 3621656 h 6858000"/>
                <a:gd name="connsiteX10" fmla="*/ 5601701 w 7476051"/>
                <a:gd name="connsiteY10" fmla="*/ 6374814 h 6858000"/>
                <a:gd name="connsiteX11" fmla="*/ 5085053 w 7476051"/>
                <a:gd name="connsiteY11" fmla="*/ 6780599 h 6858000"/>
                <a:gd name="connsiteX12" fmla="*/ 4973297 w 7476051"/>
                <a:gd name="connsiteY12" fmla="*/ 6858000 h 6858000"/>
                <a:gd name="connsiteX13" fmla="*/ 3186636 w 7476051"/>
                <a:gd name="connsiteY13" fmla="*/ 6858000 h 6858000"/>
                <a:gd name="connsiteX14" fmla="*/ 1568054 w 7476051"/>
                <a:gd name="connsiteY14" fmla="*/ 6858000 h 6858000"/>
                <a:gd name="connsiteX15" fmla="*/ 1555845 w 7476051"/>
                <a:gd name="connsiteY15" fmla="*/ 6858000 h 6858000"/>
                <a:gd name="connsiteX16" fmla="*/ 1385101 w 7476051"/>
                <a:gd name="connsiteY16" fmla="*/ 6858000 h 6858000"/>
                <a:gd name="connsiteX17" fmla="*/ 681975 w 7476051"/>
                <a:gd name="connsiteY17" fmla="*/ 6858000 h 6858000"/>
                <a:gd name="connsiteX18" fmla="*/ 348024 w 7476051"/>
                <a:gd name="connsiteY18" fmla="*/ 6858000 h 6858000"/>
                <a:gd name="connsiteX19" fmla="*/ 0 w 7476051"/>
                <a:gd name="connsiteY1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76051" h="6858000">
                  <a:moveTo>
                    <a:pt x="0" y="0"/>
                  </a:moveTo>
                  <a:lnTo>
                    <a:pt x="348024" y="0"/>
                  </a:lnTo>
                  <a:lnTo>
                    <a:pt x="681975" y="0"/>
                  </a:lnTo>
                  <a:lnTo>
                    <a:pt x="1555845" y="0"/>
                  </a:lnTo>
                  <a:lnTo>
                    <a:pt x="1568054" y="0"/>
                  </a:lnTo>
                  <a:lnTo>
                    <a:pt x="1693495" y="0"/>
                  </a:lnTo>
                  <a:lnTo>
                    <a:pt x="3186636" y="0"/>
                  </a:lnTo>
                  <a:lnTo>
                    <a:pt x="5853028" y="0"/>
                  </a:lnTo>
                  <a:lnTo>
                    <a:pt x="5875152" y="14997"/>
                  </a:lnTo>
                  <a:cubicBezTo>
                    <a:pt x="6902315" y="754641"/>
                    <a:pt x="7476051" y="2093192"/>
                    <a:pt x="7476051" y="3621656"/>
                  </a:cubicBezTo>
                  <a:cubicBezTo>
                    <a:pt x="7476051" y="4969131"/>
                    <a:pt x="6547326" y="5602839"/>
                    <a:pt x="5601701" y="6374814"/>
                  </a:cubicBezTo>
                  <a:cubicBezTo>
                    <a:pt x="5429498" y="6515397"/>
                    <a:pt x="5258871" y="6653108"/>
                    <a:pt x="5085053" y="6780599"/>
                  </a:cubicBezTo>
                  <a:lnTo>
                    <a:pt x="4973297" y="6858000"/>
                  </a:lnTo>
                  <a:lnTo>
                    <a:pt x="3186636" y="6858000"/>
                  </a:lnTo>
                  <a:lnTo>
                    <a:pt x="1568054" y="6858000"/>
                  </a:lnTo>
                  <a:lnTo>
                    <a:pt x="1555845" y="6858000"/>
                  </a:lnTo>
                  <a:lnTo>
                    <a:pt x="1385101" y="6858000"/>
                  </a:lnTo>
                  <a:lnTo>
                    <a:pt x="681975" y="6858000"/>
                  </a:lnTo>
                  <a:lnTo>
                    <a:pt x="348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BA7E51E-7B6A-4A79-8F84-47C845C7A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3C85561-90D2-4AFA-B2C5-F2D61D86C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26B71D-5A6F-48FE-AC6A-D7AAA0180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249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A5C688-396B-9A41-807C-F63A7F13A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1572268"/>
          </a:xfrm>
        </p:spPr>
        <p:txBody>
          <a:bodyPr anchor="ctr">
            <a:normAutofit/>
          </a:bodyPr>
          <a:lstStyle/>
          <a:p>
            <a:r>
              <a:rPr lang="en-NL" sz="6000"/>
              <a:t>All done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D67E3-E19C-CE43-9B38-016B9F9C0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8307" y="1346269"/>
            <a:ext cx="3496122" cy="4119660"/>
          </a:xfrm>
        </p:spPr>
        <p:txBody>
          <a:bodyPr anchor="ctr">
            <a:normAutofit/>
          </a:bodyPr>
          <a:lstStyle/>
          <a:p>
            <a:r>
              <a:rPr lang="en-NL"/>
              <a:t>Y’all good?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D3896F-DBC3-7642-B5EF-31F800250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24" y="3429000"/>
            <a:ext cx="3742452" cy="25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reeform: Shape 11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8" name="Freeform: Shape 11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1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0" name="Freeform: Shape 11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1" name="Freeform: Shape 11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2" name="Freeform: Shape 12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3" name="Freeform: Shape 12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4" name="Freeform: Shape 12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65" name="Rectangle 12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6" name="Freeform: Shape 128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7" name="Freeform: Shape 130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8" name="Freeform: Shape 132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9" name="Freeform: Shape 134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0" name="Freeform: Shape 136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24C45-C759-4B95-BF2B-7AEE6B9C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Randomness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7ED0A22-CB1C-499D-85DF-835862A54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0" y="1258651"/>
            <a:ext cx="7940340" cy="23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4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5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6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71" name="Rectangle 23">
            <a:extLst>
              <a:ext uri="{FF2B5EF4-FFF2-40B4-BE49-F238E27FC236}">
                <a16:creationId xmlns:a16="http://schemas.microsoft.com/office/drawing/2014/main" id="{22689967-BCE4-4CB3-AB4A-E9B6EC055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25">
            <a:extLst>
              <a:ext uri="{FF2B5EF4-FFF2-40B4-BE49-F238E27FC236}">
                <a16:creationId xmlns:a16="http://schemas.microsoft.com/office/drawing/2014/main" id="{27C86C65-70F5-4826-A10D-0E4FB096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736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27">
            <a:extLst>
              <a:ext uri="{FF2B5EF4-FFF2-40B4-BE49-F238E27FC236}">
                <a16:creationId xmlns:a16="http://schemas.microsoft.com/office/drawing/2014/main" id="{F6A857B9-D582-4DD3-82BC-5CBF33E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5856" y="1391478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DD4D9-F47A-43C2-81EE-68C5AEF6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3" y="2785118"/>
            <a:ext cx="5490880" cy="256626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800">
                <a:solidFill>
                  <a:schemeClr val="tx1">
                    <a:lumMod val="85000"/>
                    <a:lumOff val="15000"/>
                  </a:schemeClr>
                </a:solidFill>
              </a:rPr>
              <a:t>Pseudo randomness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8ABE5-4FC8-4D70-A903-8FBDC81FC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712" y="5351387"/>
            <a:ext cx="6008391" cy="81910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Random number engines use a seed as entropy data source</a:t>
            </a:r>
          </a:p>
        </p:txBody>
      </p:sp>
      <p:sp>
        <p:nvSpPr>
          <p:cNvPr id="74" name="Freeform: Shape 29">
            <a:extLst>
              <a:ext uri="{FF2B5EF4-FFF2-40B4-BE49-F238E27FC236}">
                <a16:creationId xmlns:a16="http://schemas.microsoft.com/office/drawing/2014/main" id="{548DB528-CEE1-450E-9D70-38B97A906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88038" y="-9274"/>
            <a:ext cx="4164597" cy="2593830"/>
          </a:xfrm>
          <a:custGeom>
            <a:avLst/>
            <a:gdLst>
              <a:gd name="connsiteX0" fmla="*/ 133289 w 4164597"/>
              <a:gd name="connsiteY0" fmla="*/ 0 h 2593830"/>
              <a:gd name="connsiteX1" fmla="*/ 4092252 w 4164597"/>
              <a:gd name="connsiteY1" fmla="*/ 0 h 2593830"/>
              <a:gd name="connsiteX2" fmla="*/ 4093505 w 4164597"/>
              <a:gd name="connsiteY2" fmla="*/ 4697 h 2593830"/>
              <a:gd name="connsiteX3" fmla="*/ 4164597 w 4164597"/>
              <a:gd name="connsiteY3" fmla="*/ 667356 h 2593830"/>
              <a:gd name="connsiteX4" fmla="*/ 3948235 w 4164597"/>
              <a:gd name="connsiteY4" fmla="*/ 1308175 h 2593830"/>
              <a:gd name="connsiteX5" fmla="*/ 3307638 w 4164597"/>
              <a:gd name="connsiteY5" fmla="*/ 1904868 h 2593830"/>
              <a:gd name="connsiteX6" fmla="*/ 3166793 w 4164597"/>
              <a:gd name="connsiteY6" fmla="*/ 2019010 h 2593830"/>
              <a:gd name="connsiteX7" fmla="*/ 2009464 w 4164597"/>
              <a:gd name="connsiteY7" fmla="*/ 2593830 h 2593830"/>
              <a:gd name="connsiteX8" fmla="*/ 484916 w 4164597"/>
              <a:gd name="connsiteY8" fmla="*/ 1659479 h 2593830"/>
              <a:gd name="connsiteX9" fmla="*/ 322444 w 4164597"/>
              <a:gd name="connsiteY9" fmla="*/ 1420446 h 2593830"/>
              <a:gd name="connsiteX10" fmla="*/ 0 w 4164597"/>
              <a:gd name="connsiteY10" fmla="*/ 667356 h 2593830"/>
              <a:gd name="connsiteX11" fmla="*/ 109866 w 4164597"/>
              <a:gd name="connsiteY11" fmla="*/ 54693 h 259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4597" h="2593830">
                <a:moveTo>
                  <a:pt x="133289" y="0"/>
                </a:moveTo>
                <a:lnTo>
                  <a:pt x="4092252" y="0"/>
                </a:lnTo>
                <a:lnTo>
                  <a:pt x="4093505" y="4697"/>
                </a:lnTo>
                <a:cubicBezTo>
                  <a:pt x="4140342" y="213236"/>
                  <a:pt x="4164597" y="435919"/>
                  <a:pt x="4164597" y="667356"/>
                </a:cubicBezTo>
                <a:cubicBezTo>
                  <a:pt x="4164597" y="913589"/>
                  <a:pt x="4097838" y="1111209"/>
                  <a:pt x="3948235" y="1308175"/>
                </a:cubicBezTo>
                <a:cubicBezTo>
                  <a:pt x="3791750" y="1514209"/>
                  <a:pt x="3556619" y="1703978"/>
                  <a:pt x="3307638" y="1904868"/>
                </a:cubicBezTo>
                <a:cubicBezTo>
                  <a:pt x="3261702" y="1941888"/>
                  <a:pt x="3214247" y="1980217"/>
                  <a:pt x="3166793" y="2019010"/>
                </a:cubicBezTo>
                <a:cubicBezTo>
                  <a:pt x="2742021" y="2366203"/>
                  <a:pt x="2431999" y="2593830"/>
                  <a:pt x="2009464" y="2593830"/>
                </a:cubicBezTo>
                <a:cubicBezTo>
                  <a:pt x="1365648" y="2593830"/>
                  <a:pt x="909688" y="2314413"/>
                  <a:pt x="484916" y="1659479"/>
                </a:cubicBezTo>
                <a:cubicBezTo>
                  <a:pt x="429330" y="1573757"/>
                  <a:pt x="374993" y="1495793"/>
                  <a:pt x="322444" y="1420446"/>
                </a:cubicBezTo>
                <a:cubicBezTo>
                  <a:pt x="104652" y="1108029"/>
                  <a:pt x="0" y="945558"/>
                  <a:pt x="0" y="667356"/>
                </a:cubicBezTo>
                <a:cubicBezTo>
                  <a:pt x="0" y="460178"/>
                  <a:pt x="36898" y="254891"/>
                  <a:pt x="109866" y="54693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31">
            <a:extLst>
              <a:ext uri="{FF2B5EF4-FFF2-40B4-BE49-F238E27FC236}">
                <a16:creationId xmlns:a16="http://schemas.microsoft.com/office/drawing/2014/main" id="{8E3E61E5-7309-4B68-89DB-E5CAE4841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6185" y="0"/>
            <a:ext cx="4013331" cy="2509504"/>
          </a:xfrm>
          <a:custGeom>
            <a:avLst/>
            <a:gdLst>
              <a:gd name="connsiteX0" fmla="*/ 165872 w 4013331"/>
              <a:gd name="connsiteY0" fmla="*/ 0 h 2509504"/>
              <a:gd name="connsiteX1" fmla="*/ 3920309 w 4013331"/>
              <a:gd name="connsiteY1" fmla="*/ 0 h 2509504"/>
              <a:gd name="connsiteX2" fmla="*/ 3944821 w 4013331"/>
              <a:gd name="connsiteY2" fmla="*/ 89161 h 2509504"/>
              <a:gd name="connsiteX3" fmla="*/ 4013331 w 4013331"/>
              <a:gd name="connsiteY3" fmla="*/ 708622 h 2509504"/>
              <a:gd name="connsiteX4" fmla="*/ 3804827 w 4013331"/>
              <a:gd name="connsiteY4" fmla="*/ 1307663 h 2509504"/>
              <a:gd name="connsiteX5" fmla="*/ 3187498 w 4013331"/>
              <a:gd name="connsiteY5" fmla="*/ 1865458 h 2509504"/>
              <a:gd name="connsiteX6" fmla="*/ 3051769 w 4013331"/>
              <a:gd name="connsiteY6" fmla="*/ 1972158 h 2509504"/>
              <a:gd name="connsiteX7" fmla="*/ 1936476 w 4013331"/>
              <a:gd name="connsiteY7" fmla="*/ 2509504 h 2509504"/>
              <a:gd name="connsiteX8" fmla="*/ 467303 w 4013331"/>
              <a:gd name="connsiteY8" fmla="*/ 1636066 h 2509504"/>
              <a:gd name="connsiteX9" fmla="*/ 310732 w 4013331"/>
              <a:gd name="connsiteY9" fmla="*/ 1412615 h 2509504"/>
              <a:gd name="connsiteX10" fmla="*/ 0 w 4013331"/>
              <a:gd name="connsiteY10" fmla="*/ 708622 h 2509504"/>
              <a:gd name="connsiteX11" fmla="*/ 105875 w 4013331"/>
              <a:gd name="connsiteY11" fmla="*/ 135898 h 250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13331" h="2509504">
                <a:moveTo>
                  <a:pt x="165872" y="0"/>
                </a:moveTo>
                <a:lnTo>
                  <a:pt x="3920309" y="0"/>
                </a:lnTo>
                <a:lnTo>
                  <a:pt x="3944821" y="89161"/>
                </a:lnTo>
                <a:cubicBezTo>
                  <a:pt x="3989957" y="284106"/>
                  <a:pt x="4013331" y="492271"/>
                  <a:pt x="4013331" y="708622"/>
                </a:cubicBezTo>
                <a:cubicBezTo>
                  <a:pt x="4013331" y="938801"/>
                  <a:pt x="3948997" y="1123538"/>
                  <a:pt x="3804827" y="1307663"/>
                </a:cubicBezTo>
                <a:cubicBezTo>
                  <a:pt x="3654026" y="1500266"/>
                  <a:pt x="3427436" y="1677663"/>
                  <a:pt x="3187498" y="1865458"/>
                </a:cubicBezTo>
                <a:cubicBezTo>
                  <a:pt x="3143231" y="1900064"/>
                  <a:pt x="3097499" y="1935893"/>
                  <a:pt x="3051769" y="1972158"/>
                </a:cubicBezTo>
                <a:cubicBezTo>
                  <a:pt x="2642425" y="2296716"/>
                  <a:pt x="2343664" y="2509504"/>
                  <a:pt x="1936476" y="2509504"/>
                </a:cubicBezTo>
                <a:cubicBezTo>
                  <a:pt x="1316045" y="2509504"/>
                  <a:pt x="876648" y="2248303"/>
                  <a:pt x="467303" y="1636066"/>
                </a:cubicBezTo>
                <a:cubicBezTo>
                  <a:pt x="413736" y="1555930"/>
                  <a:pt x="361372" y="1483050"/>
                  <a:pt x="310732" y="1412615"/>
                </a:cubicBezTo>
                <a:cubicBezTo>
                  <a:pt x="100850" y="1120566"/>
                  <a:pt x="0" y="968686"/>
                  <a:pt x="0" y="708622"/>
                </a:cubicBezTo>
                <a:cubicBezTo>
                  <a:pt x="0" y="514950"/>
                  <a:pt x="35558" y="323046"/>
                  <a:pt x="105875" y="13589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33">
            <a:extLst>
              <a:ext uri="{FF2B5EF4-FFF2-40B4-BE49-F238E27FC236}">
                <a16:creationId xmlns:a16="http://schemas.microsoft.com/office/drawing/2014/main" id="{38904A42-15F0-4BEF-A06A-DCCD3D2C1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0125" y="0"/>
            <a:ext cx="4389519" cy="2684308"/>
          </a:xfrm>
          <a:custGeom>
            <a:avLst/>
            <a:gdLst>
              <a:gd name="connsiteX0" fmla="*/ 106190 w 4389519"/>
              <a:gd name="connsiteY0" fmla="*/ 0 h 2684308"/>
              <a:gd name="connsiteX1" fmla="*/ 4339652 w 4389519"/>
              <a:gd name="connsiteY1" fmla="*/ 0 h 2684308"/>
              <a:gd name="connsiteX2" fmla="*/ 4368235 w 4389519"/>
              <a:gd name="connsiteY2" fmla="*/ 183124 h 2684308"/>
              <a:gd name="connsiteX3" fmla="*/ 4376420 w 4389519"/>
              <a:gd name="connsiteY3" fmla="*/ 846236 h 2684308"/>
              <a:gd name="connsiteX4" fmla="*/ 4090147 w 4389519"/>
              <a:gd name="connsiteY4" fmla="*/ 1502099 h 2684308"/>
              <a:gd name="connsiteX5" fmla="*/ 3362552 w 4389519"/>
              <a:gd name="connsiteY5" fmla="*/ 2072468 h 2684308"/>
              <a:gd name="connsiteX6" fmla="*/ 3204152 w 4389519"/>
              <a:gd name="connsiteY6" fmla="*/ 2179892 h 2684308"/>
              <a:gd name="connsiteX7" fmla="*/ 1936072 w 4389519"/>
              <a:gd name="connsiteY7" fmla="*/ 2679731 h 2684308"/>
              <a:gd name="connsiteX8" fmla="*/ 421690 w 4389519"/>
              <a:gd name="connsiteY8" fmla="*/ 1554434 h 2684308"/>
              <a:gd name="connsiteX9" fmla="*/ 273167 w 4389519"/>
              <a:gd name="connsiteY9" fmla="*/ 1287451 h 2684308"/>
              <a:gd name="connsiteX10" fmla="*/ 4118 w 4389519"/>
              <a:gd name="connsiteY10" fmla="*/ 463709 h 2684308"/>
              <a:gd name="connsiteX11" fmla="*/ 61565 w 4389519"/>
              <a:gd name="connsiteY11" fmla="*/ 140457 h 268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89519" h="2684308">
                <a:moveTo>
                  <a:pt x="106190" y="0"/>
                </a:moveTo>
                <a:lnTo>
                  <a:pt x="4339652" y="0"/>
                </a:lnTo>
                <a:lnTo>
                  <a:pt x="4368235" y="183124"/>
                </a:lnTo>
                <a:cubicBezTo>
                  <a:pt x="4393363" y="394800"/>
                  <a:pt x="4396437" y="617440"/>
                  <a:pt x="4376420" y="846236"/>
                </a:cubicBezTo>
                <a:cubicBezTo>
                  <a:pt x="4353703" y="1105885"/>
                  <a:pt x="4265383" y="1308143"/>
                  <a:pt x="4090147" y="1502099"/>
                </a:cubicBezTo>
                <a:cubicBezTo>
                  <a:pt x="3906850" y="1704987"/>
                  <a:pt x="3642485" y="1883499"/>
                  <a:pt x="3362552" y="2072468"/>
                </a:cubicBezTo>
                <a:cubicBezTo>
                  <a:pt x="3310910" y="2107285"/>
                  <a:pt x="3257553" y="2143343"/>
                  <a:pt x="3204152" y="2179892"/>
                </a:cubicBezTo>
                <a:cubicBezTo>
                  <a:pt x="2726165" y="2506987"/>
                  <a:pt x="2379682" y="2718542"/>
                  <a:pt x="1936072" y="2679731"/>
                </a:cubicBezTo>
                <a:cubicBezTo>
                  <a:pt x="1260149" y="2620595"/>
                  <a:pt x="807225" y="2284071"/>
                  <a:pt x="421690" y="1554434"/>
                </a:cubicBezTo>
                <a:cubicBezTo>
                  <a:pt x="371240" y="1458934"/>
                  <a:pt x="321385" y="1371732"/>
                  <a:pt x="273167" y="1287451"/>
                </a:cubicBezTo>
                <a:cubicBezTo>
                  <a:pt x="73334" y="938007"/>
                  <a:pt x="-21548" y="757071"/>
                  <a:pt x="4118" y="463709"/>
                </a:cubicBezTo>
                <a:cubicBezTo>
                  <a:pt x="13675" y="354475"/>
                  <a:pt x="32873" y="246587"/>
                  <a:pt x="61565" y="140457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35">
            <a:extLst>
              <a:ext uri="{FF2B5EF4-FFF2-40B4-BE49-F238E27FC236}">
                <a16:creationId xmlns:a16="http://schemas.microsoft.com/office/drawing/2014/main" id="{4B4D6438-495E-40D8-A2AF-D6697DA07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867" y="1"/>
            <a:ext cx="3401415" cy="2207855"/>
          </a:xfrm>
          <a:custGeom>
            <a:avLst/>
            <a:gdLst>
              <a:gd name="connsiteX0" fmla="*/ 181555 w 3401415"/>
              <a:gd name="connsiteY0" fmla="*/ 0 h 2207855"/>
              <a:gd name="connsiteX1" fmla="*/ 3298827 w 3401415"/>
              <a:gd name="connsiteY1" fmla="*/ 0 h 2207855"/>
              <a:gd name="connsiteX2" fmla="*/ 3311223 w 3401415"/>
              <a:gd name="connsiteY2" fmla="*/ 34797 h 2207855"/>
              <a:gd name="connsiteX3" fmla="*/ 3401415 w 3401415"/>
              <a:gd name="connsiteY3" fmla="*/ 681555 h 2207855"/>
              <a:gd name="connsiteX4" fmla="*/ 3224702 w 3401415"/>
              <a:gd name="connsiteY4" fmla="*/ 1189259 h 2207855"/>
              <a:gd name="connsiteX5" fmla="*/ 2701498 w 3401415"/>
              <a:gd name="connsiteY5" fmla="*/ 1662006 h 2207855"/>
              <a:gd name="connsiteX6" fmla="*/ 2586463 w 3401415"/>
              <a:gd name="connsiteY6" fmla="*/ 1752439 h 2207855"/>
              <a:gd name="connsiteX7" fmla="*/ 1641219 w 3401415"/>
              <a:gd name="connsiteY7" fmla="*/ 2207855 h 2207855"/>
              <a:gd name="connsiteX8" fmla="*/ 396053 w 3401415"/>
              <a:gd name="connsiteY8" fmla="*/ 1467590 h 2207855"/>
              <a:gd name="connsiteX9" fmla="*/ 263354 w 3401415"/>
              <a:gd name="connsiteY9" fmla="*/ 1278210 h 2207855"/>
              <a:gd name="connsiteX10" fmla="*/ 0 w 3401415"/>
              <a:gd name="connsiteY10" fmla="*/ 681555 h 2207855"/>
              <a:gd name="connsiteX11" fmla="*/ 159122 w 3401415"/>
              <a:gd name="connsiteY11" fmla="*/ 38981 h 220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01415" h="2207855">
                <a:moveTo>
                  <a:pt x="181555" y="0"/>
                </a:moveTo>
                <a:lnTo>
                  <a:pt x="3298827" y="0"/>
                </a:lnTo>
                <a:lnTo>
                  <a:pt x="3311223" y="34797"/>
                </a:lnTo>
                <a:cubicBezTo>
                  <a:pt x="3370461" y="233986"/>
                  <a:pt x="3401415" y="452351"/>
                  <a:pt x="3401415" y="681555"/>
                </a:cubicBezTo>
                <a:cubicBezTo>
                  <a:pt x="3401415" y="876639"/>
                  <a:pt x="3346890" y="1033208"/>
                  <a:pt x="3224702" y="1189259"/>
                </a:cubicBezTo>
                <a:cubicBezTo>
                  <a:pt x="3096894" y="1352496"/>
                  <a:pt x="2904852" y="1502846"/>
                  <a:pt x="2701498" y="1662006"/>
                </a:cubicBezTo>
                <a:cubicBezTo>
                  <a:pt x="2663980" y="1691337"/>
                  <a:pt x="2625221" y="1721703"/>
                  <a:pt x="2586463" y="1752439"/>
                </a:cubicBezTo>
                <a:cubicBezTo>
                  <a:pt x="2239532" y="2027511"/>
                  <a:pt x="1986324" y="2207855"/>
                  <a:pt x="1641219" y="2207855"/>
                </a:cubicBezTo>
                <a:cubicBezTo>
                  <a:pt x="1115386" y="2207855"/>
                  <a:pt x="742984" y="1986480"/>
                  <a:pt x="396053" y="1467590"/>
                </a:cubicBezTo>
                <a:cubicBezTo>
                  <a:pt x="350654" y="1399674"/>
                  <a:pt x="306273" y="1337906"/>
                  <a:pt x="263354" y="1278210"/>
                </a:cubicBezTo>
                <a:cubicBezTo>
                  <a:pt x="85473" y="1030689"/>
                  <a:pt x="0" y="901968"/>
                  <a:pt x="0" y="681555"/>
                </a:cubicBezTo>
                <a:cubicBezTo>
                  <a:pt x="0" y="462698"/>
                  <a:pt x="53576" y="246506"/>
                  <a:pt x="159122" y="38981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37">
            <a:extLst>
              <a:ext uri="{FF2B5EF4-FFF2-40B4-BE49-F238E27FC236}">
                <a16:creationId xmlns:a16="http://schemas.microsoft.com/office/drawing/2014/main" id="{95208F27-B5FE-414B-B2F7-340BD405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550504"/>
            <a:ext cx="5448246" cy="5307496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39">
            <a:extLst>
              <a:ext uri="{FF2B5EF4-FFF2-40B4-BE49-F238E27FC236}">
                <a16:creationId xmlns:a16="http://schemas.microsoft.com/office/drawing/2014/main" id="{190B1E87-EDFB-4D74-B288-2C27E290A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noFill/>
          <a:ln w="158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198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2E366A-B6DD-4F06-A42A-FF634FDE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839" y="970769"/>
            <a:ext cx="4936895" cy="4669465"/>
            <a:chOff x="648839" y="970769"/>
            <a:chExt cx="4936895" cy="46694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43803" y="1124162"/>
              <a:ext cx="4691485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2" y="1290468"/>
              <a:ext cx="438979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48839" y="970769"/>
              <a:ext cx="4936895" cy="466946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162213-BA93-4592-A5E2-4AF71BEF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543" y="1833229"/>
            <a:ext cx="3577022" cy="2934031"/>
          </a:xfrm>
        </p:spPr>
        <p:txBody>
          <a:bodyPr anchor="ctr">
            <a:normAutofit/>
          </a:bodyPr>
          <a:lstStyle/>
          <a:p>
            <a:r>
              <a:rPr lang="en-US"/>
              <a:t>Pseudo random? What does that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4232F-F6EF-4575-967D-3E75C51EA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774" y="1105306"/>
            <a:ext cx="4825512" cy="4337435"/>
          </a:xfrm>
        </p:spPr>
        <p:txBody>
          <a:bodyPr anchor="ctr">
            <a:normAutofit/>
          </a:bodyPr>
          <a:lstStyle/>
          <a:p>
            <a:r>
              <a:rPr lang="en-US" b="1"/>
              <a:t>pseudo</a:t>
            </a:r>
          </a:p>
          <a:p>
            <a:r>
              <a:rPr lang="en-US" i="1"/>
              <a:t>adjective</a:t>
            </a:r>
            <a:r>
              <a:rPr lang="en-US"/>
              <a:t> </a:t>
            </a:r>
          </a:p>
          <a:p>
            <a:r>
              <a:rPr lang="en-US" err="1"/>
              <a:t>pseu</a:t>
            </a:r>
            <a:r>
              <a:rPr lang="en-US"/>
              <a:t>·​do</a:t>
            </a:r>
          </a:p>
          <a:p>
            <a:r>
              <a:rPr lang="en-US" b="1"/>
              <a:t>Definition of </a:t>
            </a:r>
            <a:r>
              <a:rPr lang="en-US" b="1" i="1"/>
              <a:t>pseudo</a:t>
            </a:r>
            <a:endParaRPr lang="en-US" b="1"/>
          </a:p>
          <a:p>
            <a:r>
              <a:rPr lang="en-US" b="1"/>
              <a:t>: </a:t>
            </a:r>
            <a:r>
              <a:rPr lang="en-US"/>
              <a:t>being apparently rather than as stated</a:t>
            </a:r>
          </a:p>
        </p:txBody>
      </p:sp>
    </p:spTree>
    <p:extLst>
      <p:ext uri="{BB962C8B-B14F-4D97-AF65-F5344CB8AC3E}">
        <p14:creationId xmlns:p14="http://schemas.microsoft.com/office/powerpoint/2010/main" val="225414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3" y="-9274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2E366A-B6DD-4F06-A42A-FF634FDE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839" y="970769"/>
            <a:ext cx="4936895" cy="4669465"/>
            <a:chOff x="648839" y="970769"/>
            <a:chExt cx="4936895" cy="46694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43803" y="1124162"/>
              <a:ext cx="4691485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2" y="1290468"/>
              <a:ext cx="438979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48839" y="970769"/>
              <a:ext cx="4936895" cy="466946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162213-BA93-4592-A5E2-4AF71BEF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543" y="1833229"/>
            <a:ext cx="3577022" cy="2934031"/>
          </a:xfrm>
        </p:spPr>
        <p:txBody>
          <a:bodyPr anchor="ctr">
            <a:normAutofit/>
          </a:bodyPr>
          <a:lstStyle/>
          <a:p>
            <a:r>
              <a:rPr lang="en-US"/>
              <a:t>Entropy?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4232F-F6EF-4575-967D-3E75C51EA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774" y="1105306"/>
            <a:ext cx="4825512" cy="4337435"/>
          </a:xfrm>
        </p:spPr>
        <p:txBody>
          <a:bodyPr anchor="ctr">
            <a:normAutofit/>
          </a:bodyPr>
          <a:lstStyle/>
          <a:p>
            <a:r>
              <a:rPr lang="en-US" u="sng"/>
              <a:t>Entropy</a:t>
            </a:r>
            <a:r>
              <a:rPr lang="en-US"/>
              <a:t> is the measure of the level of order </a:t>
            </a:r>
            <a:r>
              <a:rPr lang="en-US" b="1"/>
              <a:t>or</a:t>
            </a:r>
            <a:r>
              <a:rPr lang="en-US"/>
              <a:t> the level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340446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7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A88F9-69E9-472D-975B-DEC0D8CF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US"/>
              <a:t>Seed?</a:t>
            </a:r>
          </a:p>
        </p:txBody>
      </p:sp>
      <p:grpSp>
        <p:nvGrpSpPr>
          <p:cNvPr id="53" name="Group 9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54" name="Freeform: Shape 10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11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6" name="Freeform: Shape 12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534826C4-E8D3-4322-B686-79D9B4956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anchor="ctr">
            <a:normAutofit/>
          </a:bodyPr>
          <a:lstStyle/>
          <a:p>
            <a:r>
              <a:rPr lang="en-US"/>
              <a:t>Value as a starting value for generating random numbers</a:t>
            </a:r>
          </a:p>
          <a:p>
            <a:endParaRPr lang="en-US"/>
          </a:p>
          <a:p>
            <a:pPr marL="285750" indent="-285750">
              <a:buFontTx/>
              <a:buChar char="-"/>
            </a:pPr>
            <a:r>
              <a:rPr lang="en-US"/>
              <a:t>Timestamp</a:t>
            </a:r>
          </a:p>
          <a:p>
            <a:pPr marL="285750" indent="-285750">
              <a:buFontTx/>
              <a:buChar char="-"/>
            </a:pPr>
            <a:r>
              <a:rPr lang="en-US"/>
              <a:t>Floating pin value</a:t>
            </a:r>
          </a:p>
          <a:p>
            <a:pPr marL="285750" indent="-285750">
              <a:buFontTx/>
              <a:buChar char="-"/>
            </a:pPr>
            <a:r>
              <a:rPr lang="en-US"/>
              <a:t>Temperature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C1941-5893-4062-A54D-080232630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Random number generation engines</a:t>
            </a:r>
            <a:b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(trigger warning: math)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23D38D0-AD6E-7A45-A4A6-6C09308E5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99" y="821665"/>
            <a:ext cx="4612543" cy="29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1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CF340-A67B-4A14-B902-36EC01D92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607" y="3912041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marL="285750" indent="-285750" algn="ctr">
              <a:lnSpc>
                <a:spcPct val="120000"/>
              </a:lnSpc>
            </a:pP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Linear Congruential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5AB1-93F9-4014-BE78-C442C64B4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9375" y="5308096"/>
            <a:ext cx="6953250" cy="86239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Xn+1 = (a * </a:t>
            </a:r>
            <a:r>
              <a:rPr lang="en-US" sz="2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Xn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 + c) % 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8070A3E-FCA2-4FBB-89DA-B92DB952F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02" y="862264"/>
            <a:ext cx="5534795" cy="31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3394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RightStep">
      <a:dk1>
        <a:srgbClr val="000000"/>
      </a:dk1>
      <a:lt1>
        <a:srgbClr val="FFFFFF"/>
      </a:lt1>
      <a:dk2>
        <a:srgbClr val="3A3221"/>
      </a:dk2>
      <a:lt2>
        <a:srgbClr val="E2E8E2"/>
      </a:lt2>
      <a:accent1>
        <a:srgbClr val="E629E7"/>
      </a:accent1>
      <a:accent2>
        <a:srgbClr val="D51787"/>
      </a:accent2>
      <a:accent3>
        <a:srgbClr val="E72949"/>
      </a:accent3>
      <a:accent4>
        <a:srgbClr val="D54617"/>
      </a:accent4>
      <a:accent5>
        <a:srgbClr val="D49926"/>
      </a:accent5>
      <a:accent6>
        <a:srgbClr val="9FAB13"/>
      </a:accent6>
      <a:hlink>
        <a:srgbClr val="3F7F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SketchLinesVTI</vt:lpstr>
      <vt:lpstr>Random Number Generators</vt:lpstr>
      <vt:lpstr>Contents</vt:lpstr>
      <vt:lpstr>Randomness</vt:lpstr>
      <vt:lpstr>Pseudo randomness</vt:lpstr>
      <vt:lpstr>Pseudo random? What does that mean?</vt:lpstr>
      <vt:lpstr>Entropy?</vt:lpstr>
      <vt:lpstr>Seed?</vt:lpstr>
      <vt:lpstr>Random number generation engines (trigger warning: math)</vt:lpstr>
      <vt:lpstr>Linear Congruential</vt:lpstr>
      <vt:lpstr>Lagged Fibonacci</vt:lpstr>
      <vt:lpstr>Mersenne Twister</vt:lpstr>
      <vt:lpstr>It’s not actually random.</vt:lpstr>
      <vt:lpstr>OK, why use them?</vt:lpstr>
      <vt:lpstr>PowerPoint Presentation</vt:lpstr>
      <vt:lpstr>PowerPoint Presentation</vt:lpstr>
      <vt:lpstr>PowerPoint Presentation</vt:lpstr>
      <vt:lpstr>PowerPoint Presentation</vt:lpstr>
      <vt:lpstr>That’s cool and all</vt:lpstr>
      <vt:lpstr>Use cases where pseudo random is just not enough</vt:lpstr>
      <vt:lpstr>Well, how do we get random numbers that are truly random?</vt:lpstr>
      <vt:lpstr>Short answer: </vt:lpstr>
      <vt:lpstr>PowerPoint Presentation</vt:lpstr>
      <vt:lpstr>All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Camiel Verdult</dc:creator>
  <cp:revision>1</cp:revision>
  <dcterms:created xsi:type="dcterms:W3CDTF">2021-12-06T11:26:47Z</dcterms:created>
  <dcterms:modified xsi:type="dcterms:W3CDTF">2021-12-10T12:37:11Z</dcterms:modified>
</cp:coreProperties>
</file>